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1" r:id="rId5"/>
  </p:sldMasterIdLst>
  <p:notesMasterIdLst>
    <p:notesMasterId r:id="rId6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22"/>
    <p:sldId id="267" r:id="rId21"/>
    <p:sldId id="268" r:id="rId20"/>
    <p:sldId id="269" r:id="rId19"/>
    <p:sldId id="270" r:id="rId18"/>
    <p:sldId id="271" r:id="rId17"/>
  </p:sldIdLst>
  <p:sldSz cy="6858000" cx="12192000"/>
  <p:notesSz cx="6858000" cy="12192000"/>
  <p:embeddedFontLst>
    <p:embeddedFont>
      <p:font typeface="Proxima Nova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Montserrat Medium"/>
      <p:regular r:id="rId41"/>
      <p:bold r:id="rId42"/>
      <p:italic r:id="rId43"/>
      <p:boldItalic r:id="rId44"/>
    </p:embeddedFont>
    <p:embeddedFont>
      <p:font typeface="Archiv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9507A6-ADD5-4939-84E1-4462CC6DB108}">
  <a:tblStyle styleId="{089507A6-ADD5-4939-84E1-4462CC6DB1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9B97845-519A-4139-B550-65E1703BB32F}" styleName="Table_1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8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18" Type="http://schemas.openxmlformats.org/officeDocument/2006/relationships/slide" Target="slides/slide15.xml"/><Relationship Id="rId19" Type="http://schemas.openxmlformats.org/officeDocument/2006/relationships/slide" Target="slides/slide14.xml"/><Relationship Id="rId20" Type="http://schemas.openxmlformats.org/officeDocument/2006/relationships/slide" Target="slides/slide13.xml"/><Relationship Id="rId21" Type="http://schemas.openxmlformats.org/officeDocument/2006/relationships/slide" Target="slides/slide12.xml"/><Relationship Id="rId22" Type="http://schemas.openxmlformats.org/officeDocument/2006/relationships/slide" Target="slides/slide1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font" Target="fonts/ProximaNova-regular.fntdata"/><Relationship Id="rId34" Type="http://schemas.openxmlformats.org/officeDocument/2006/relationships/font" Target="fonts/ProximaNova-bold.fntdata"/><Relationship Id="rId35" Type="http://schemas.openxmlformats.org/officeDocument/2006/relationships/font" Target="fonts/ProximaNova-italic.fntdata"/><Relationship Id="rId36" Type="http://schemas.openxmlformats.org/officeDocument/2006/relationships/font" Target="fonts/ProximaNova-boldItalic.fntdata"/><Relationship Id="rId37" Type="http://schemas.openxmlformats.org/officeDocument/2006/relationships/font" Target="fonts/Montserrat-regular.fntdata"/><Relationship Id="rId38" Type="http://schemas.openxmlformats.org/officeDocument/2006/relationships/font" Target="fonts/Montserrat-bold.fntdata"/><Relationship Id="rId39" Type="http://schemas.openxmlformats.org/officeDocument/2006/relationships/font" Target="fonts/Montserrat-italic.fntdata"/><Relationship Id="rId40" Type="http://schemas.openxmlformats.org/officeDocument/2006/relationships/font" Target="fonts/Montserrat-boldItalic.fntdata"/><Relationship Id="rId41" Type="http://schemas.openxmlformats.org/officeDocument/2006/relationships/font" Target="fonts/MontserratMedium-regular.fntdata"/><Relationship Id="rId42" Type="http://schemas.openxmlformats.org/officeDocument/2006/relationships/font" Target="fonts/MontserratMedium-bold.fntdata"/><Relationship Id="rId43" Type="http://schemas.openxmlformats.org/officeDocument/2006/relationships/font" Target="fonts/MontserratMedium-italic.fntdata"/><Relationship Id="rId44" Type="http://schemas.openxmlformats.org/officeDocument/2006/relationships/font" Target="fonts/MontserratMedium-boldItalic.fntdata"/><Relationship Id="rId45" Type="http://schemas.openxmlformats.org/officeDocument/2006/relationships/font" Target="fonts/Archivo-regular.fntdata"/><Relationship Id="rId46" Type="http://schemas.openxmlformats.org/officeDocument/2006/relationships/font" Target="fonts/Archivo-bold.fntdata"/><Relationship Id="rId47" Type="http://schemas.openxmlformats.org/officeDocument/2006/relationships/font" Target="fonts/Archivo-italic.fntdata"/><Relationship Id="rId48" Type="http://schemas.openxmlformats.org/officeDocument/2006/relationships/font" Target="fonts/Archivo-boldItalic.fntdata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9998173" y="6312028"/>
            <a:ext cx="2011500" cy="341100"/>
          </a:xfrm>
          <a:prstGeom prst="roundRect">
            <a:avLst>
              <a:gd fmla="val 16667" name="adj"/>
            </a:avLst>
          </a:prstGeom>
          <a:solidFill>
            <a:srgbClr val="1B2126"/>
          </a:solidFill>
          <a:ln cap="flat" cmpd="sng" w="16925">
            <a:solidFill>
              <a:schemeClr val="accent1">
                <a:alpha val="643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pic>
        <p:nvPicPr>
          <p:cNvPr descr="/mnt/data/TT_LOCKUP_WHITE.png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344" y="6287535"/>
            <a:ext cx="629950" cy="3901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" name="Google Shape;21;p2"/>
          <p:cNvSpPr/>
          <p:nvPr/>
        </p:nvSpPr>
        <p:spPr>
          <a:xfrm>
            <a:off x="10059133" y="6324220"/>
            <a:ext cx="1889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TIGERTRACKS.AI</a:t>
            </a:r>
            <a:endParaRPr b="1" i="0" sz="1300" u="none" cap="none" strike="noStrike">
              <a:solidFill>
                <a:srgbClr val="0A1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TITLE_1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/>
          <p:nvPr/>
        </p:nvSpPr>
        <p:spPr>
          <a:xfrm>
            <a:off x="304800" y="298174"/>
            <a:ext cx="10213200" cy="56214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788600" y="478500"/>
            <a:ext cx="9245700" cy="313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2pPr>
            <a:lvl3pPr lvl="2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3pPr>
            <a:lvl4pPr lvl="3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4pPr>
            <a:lvl5pPr lvl="4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5pPr>
            <a:lvl6pPr lvl="5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6pPr>
            <a:lvl7pPr lvl="6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7pPr>
            <a:lvl8pPr lvl="7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8pPr>
            <a:lvl9pPr lvl="8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9pPr>
          </a:lstStyle>
          <a:p/>
        </p:txBody>
      </p:sp>
      <p:sp>
        <p:nvSpPr>
          <p:cNvPr id="62" name="Google Shape;62;p12"/>
          <p:cNvSpPr txBox="1"/>
          <p:nvPr>
            <p:ph idx="2" type="title"/>
          </p:nvPr>
        </p:nvSpPr>
        <p:spPr>
          <a:xfrm>
            <a:off x="4786700" y="4455467"/>
            <a:ext cx="5388000" cy="167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  <a:defRPr b="0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">
  <p:cSld name="SECTION_HEADER_1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304800" y="298175"/>
            <a:ext cx="10213200" cy="57336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5" name="Google Shape;65;p13"/>
          <p:cNvSpPr/>
          <p:nvPr/>
        </p:nvSpPr>
        <p:spPr>
          <a:xfrm>
            <a:off x="10699850" y="1051500"/>
            <a:ext cx="1233300" cy="4755000"/>
          </a:xfrm>
          <a:prstGeom prst="roundRect">
            <a:avLst>
              <a:gd fmla="val 30566" name="adj"/>
            </a:avLst>
          </a:prstGeom>
          <a:solidFill>
            <a:schemeClr val="accent1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6" name="Google Shape;66;p13"/>
          <p:cNvSpPr txBox="1"/>
          <p:nvPr>
            <p:ph type="title"/>
          </p:nvPr>
        </p:nvSpPr>
        <p:spPr>
          <a:xfrm>
            <a:off x="546400" y="2996171"/>
            <a:ext cx="7530900" cy="2933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465867" y="406200"/>
            <a:ext cx="5711100" cy="4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5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0" name="Google Shape;70;p14"/>
          <p:cNvSpPr/>
          <p:nvPr/>
        </p:nvSpPr>
        <p:spPr>
          <a:xfrm>
            <a:off x="1130200" y="2732730"/>
            <a:ext cx="9931500" cy="3058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6925">
            <a:solidFill>
              <a:srgbClr val="E0E0E0">
                <a:alpha val="7451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2700000" dist="20320">
              <a:srgbClr val="000000">
                <a:alpha val="2157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861720" y="2411366"/>
            <a:ext cx="1950900" cy="408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6925">
            <a:solidFill>
              <a:srgbClr val="1F807E">
                <a:alpha val="7451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922680" y="2425973"/>
            <a:ext cx="18288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807E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1861933" y="2347167"/>
            <a:ext cx="19509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b="1" sz="1600">
                <a:solidFill>
                  <a:srgbClr val="229F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1861933" y="2929800"/>
            <a:ext cx="86793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5" name="Google Shape;75;p14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siness Objective">
  <p:cSld name="TITLE_AND_BODY_1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304800" y="298167"/>
            <a:ext cx="3810000" cy="3012300"/>
          </a:xfrm>
          <a:prstGeom prst="roundRect">
            <a:avLst>
              <a:gd fmla="val 6910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8" name="Google Shape;78;p15"/>
          <p:cNvSpPr/>
          <p:nvPr/>
        </p:nvSpPr>
        <p:spPr>
          <a:xfrm>
            <a:off x="304800" y="3473267"/>
            <a:ext cx="5714700" cy="27276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89200" y="1680300"/>
            <a:ext cx="33999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389200" y="2217600"/>
            <a:ext cx="3650400" cy="90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1" name="Google Shape;81;p15"/>
          <p:cNvSpPr txBox="1"/>
          <p:nvPr>
            <p:ph idx="3" type="subTitle"/>
          </p:nvPr>
        </p:nvSpPr>
        <p:spPr>
          <a:xfrm>
            <a:off x="389200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4274533" y="298167"/>
            <a:ext cx="3650400" cy="3012300"/>
          </a:xfrm>
          <a:prstGeom prst="roundRect">
            <a:avLst>
              <a:gd fmla="val 6910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3" name="Google Shape;83;p15"/>
          <p:cNvSpPr txBox="1"/>
          <p:nvPr>
            <p:ph idx="4" type="subTitle"/>
          </p:nvPr>
        </p:nvSpPr>
        <p:spPr>
          <a:xfrm>
            <a:off x="4355395" y="1680300"/>
            <a:ext cx="32577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5" type="body"/>
          </p:nvPr>
        </p:nvSpPr>
        <p:spPr>
          <a:xfrm>
            <a:off x="4355400" y="2217600"/>
            <a:ext cx="3491700" cy="90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5" name="Google Shape;85;p15"/>
          <p:cNvSpPr txBox="1"/>
          <p:nvPr>
            <p:ph idx="6" type="subTitle"/>
          </p:nvPr>
        </p:nvSpPr>
        <p:spPr>
          <a:xfrm>
            <a:off x="4355395" y="356400"/>
            <a:ext cx="30912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6" name="Google Shape;86;p15"/>
          <p:cNvSpPr/>
          <p:nvPr/>
        </p:nvSpPr>
        <p:spPr>
          <a:xfrm>
            <a:off x="8085267" y="298167"/>
            <a:ext cx="3810000" cy="3012300"/>
          </a:xfrm>
          <a:prstGeom prst="roundRect">
            <a:avLst>
              <a:gd fmla="val 6910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8169667" y="1680300"/>
            <a:ext cx="33999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8169667" y="2217600"/>
            <a:ext cx="3650400" cy="90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9" name="Google Shape;89;p15"/>
          <p:cNvSpPr txBox="1"/>
          <p:nvPr>
            <p:ph idx="9" type="subTitle"/>
          </p:nvPr>
        </p:nvSpPr>
        <p:spPr>
          <a:xfrm>
            <a:off x="8169667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3" type="subTitle"/>
          </p:nvPr>
        </p:nvSpPr>
        <p:spPr>
          <a:xfrm>
            <a:off x="389200" y="4495167"/>
            <a:ext cx="54237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4" type="body"/>
          </p:nvPr>
        </p:nvSpPr>
        <p:spPr>
          <a:xfrm>
            <a:off x="389200" y="5116300"/>
            <a:ext cx="5525100" cy="99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5" type="subTitle"/>
          </p:nvPr>
        </p:nvSpPr>
        <p:spPr>
          <a:xfrm>
            <a:off x="389200" y="3653733"/>
            <a:ext cx="32808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6180200" y="3473267"/>
            <a:ext cx="5714700" cy="27276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4" name="Google Shape;94;p15"/>
          <p:cNvSpPr txBox="1"/>
          <p:nvPr>
            <p:ph idx="16" type="subTitle"/>
          </p:nvPr>
        </p:nvSpPr>
        <p:spPr>
          <a:xfrm>
            <a:off x="6264600" y="4495167"/>
            <a:ext cx="54237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7" type="body"/>
          </p:nvPr>
        </p:nvSpPr>
        <p:spPr>
          <a:xfrm>
            <a:off x="6264600" y="5116300"/>
            <a:ext cx="5525100" cy="99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8" type="subTitle"/>
          </p:nvPr>
        </p:nvSpPr>
        <p:spPr>
          <a:xfrm>
            <a:off x="6264600" y="3653733"/>
            <a:ext cx="32808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s &amp; Cons">
  <p:cSld name="TITLE_ONLY_1"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304800" y="298167"/>
            <a:ext cx="6433500" cy="59172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9" name="Google Shape;99;p16"/>
          <p:cNvSpPr/>
          <p:nvPr/>
        </p:nvSpPr>
        <p:spPr>
          <a:xfrm>
            <a:off x="6917767" y="298167"/>
            <a:ext cx="4969500" cy="59172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635212" y="4726626"/>
            <a:ext cx="3518100" cy="106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title"/>
          </p:nvPr>
        </p:nvSpPr>
        <p:spPr>
          <a:xfrm>
            <a:off x="7176500" y="4726626"/>
            <a:ext cx="2813700" cy="88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635212" y="523459"/>
            <a:ext cx="5552400" cy="347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3" type="body"/>
          </p:nvPr>
        </p:nvSpPr>
        <p:spPr>
          <a:xfrm>
            <a:off x="7176500" y="523459"/>
            <a:ext cx="4559100" cy="347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16"/>
          <p:cNvSpPr txBox="1"/>
          <p:nvPr/>
        </p:nvSpPr>
        <p:spPr>
          <a:xfrm>
            <a:off x="10783067" y="6427433"/>
            <a:ext cx="11040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11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ing Strategy">
  <p:cSld name="ONE_COLUMN_TEXT_1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304800" y="298167"/>
            <a:ext cx="5650800" cy="5898000"/>
          </a:xfrm>
          <a:prstGeom prst="roundRect">
            <a:avLst>
              <a:gd fmla="val 597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7" name="Google Shape;107;p17"/>
          <p:cNvSpPr/>
          <p:nvPr/>
        </p:nvSpPr>
        <p:spPr>
          <a:xfrm>
            <a:off x="6181770" y="298202"/>
            <a:ext cx="5705700" cy="1221300"/>
          </a:xfrm>
          <a:prstGeom prst="roundRect">
            <a:avLst>
              <a:gd fmla="val 19759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8" name="Google Shape;108;p17"/>
          <p:cNvSpPr/>
          <p:nvPr/>
        </p:nvSpPr>
        <p:spPr>
          <a:xfrm>
            <a:off x="6181767" y="1743214"/>
            <a:ext cx="5705700" cy="3162300"/>
          </a:xfrm>
          <a:prstGeom prst="roundRect">
            <a:avLst>
              <a:gd fmla="val 11988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9" name="Google Shape;109;p17"/>
          <p:cNvSpPr/>
          <p:nvPr/>
        </p:nvSpPr>
        <p:spPr>
          <a:xfrm>
            <a:off x="6181770" y="5129025"/>
            <a:ext cx="5705700" cy="1067100"/>
          </a:xfrm>
          <a:prstGeom prst="roundRect">
            <a:avLst>
              <a:gd fmla="val 19759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99035" y="4794633"/>
            <a:ext cx="4839900" cy="122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6350000" y="281167"/>
            <a:ext cx="782400" cy="122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2" type="subTitle"/>
          </p:nvPr>
        </p:nvSpPr>
        <p:spPr>
          <a:xfrm>
            <a:off x="6350000" y="1743233"/>
            <a:ext cx="782400" cy="316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3" type="subTitle"/>
          </p:nvPr>
        </p:nvSpPr>
        <p:spPr>
          <a:xfrm>
            <a:off x="6350000" y="5129033"/>
            <a:ext cx="782400" cy="106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4" type="body"/>
          </p:nvPr>
        </p:nvSpPr>
        <p:spPr>
          <a:xfrm>
            <a:off x="7896026" y="298200"/>
            <a:ext cx="3896400" cy="122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5" type="body"/>
          </p:nvPr>
        </p:nvSpPr>
        <p:spPr>
          <a:xfrm>
            <a:off x="7896026" y="1743200"/>
            <a:ext cx="3896400" cy="316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6" type="body"/>
          </p:nvPr>
        </p:nvSpPr>
        <p:spPr>
          <a:xfrm>
            <a:off x="7896026" y="5129033"/>
            <a:ext cx="3896400" cy="106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304800" y="212700"/>
            <a:ext cx="11582400" cy="1573500"/>
          </a:xfrm>
          <a:prstGeom prst="roundRect">
            <a:avLst>
              <a:gd fmla="val 18213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19" name="Google Shape;119;p18"/>
          <p:cNvSpPr/>
          <p:nvPr>
            <p:ph idx="2" type="pic"/>
          </p:nvPr>
        </p:nvSpPr>
        <p:spPr>
          <a:xfrm>
            <a:off x="304500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358700"/>
            <a:ext cx="4609500" cy="11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5226833" y="358700"/>
            <a:ext cx="55563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p18"/>
          <p:cNvSpPr/>
          <p:nvPr>
            <p:ph idx="3" type="pic"/>
          </p:nvPr>
        </p:nvSpPr>
        <p:spPr>
          <a:xfrm>
            <a:off x="3241544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3" name="Google Shape;123;p18"/>
          <p:cNvSpPr/>
          <p:nvPr>
            <p:ph idx="4" type="pic"/>
          </p:nvPr>
        </p:nvSpPr>
        <p:spPr>
          <a:xfrm>
            <a:off x="6178589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4" name="Google Shape;124;p18"/>
          <p:cNvSpPr/>
          <p:nvPr>
            <p:ph idx="5" type="pic"/>
          </p:nvPr>
        </p:nvSpPr>
        <p:spPr>
          <a:xfrm>
            <a:off x="9115633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T Deck Template">
  <p:cSld name="CUSTOM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304800" y="298233"/>
            <a:ext cx="38172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04833" y="4622467"/>
            <a:ext cx="11582400" cy="15735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4683000"/>
            <a:ext cx="4609500" cy="11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5226833" y="4683000"/>
            <a:ext cx="55563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0" name="Google Shape;130;p19"/>
          <p:cNvSpPr/>
          <p:nvPr/>
        </p:nvSpPr>
        <p:spPr>
          <a:xfrm>
            <a:off x="4270933" y="298233"/>
            <a:ext cx="36540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8077200" y="298233"/>
            <a:ext cx="38217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304733" y="2196033"/>
            <a:ext cx="38172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3" type="body"/>
          </p:nvPr>
        </p:nvSpPr>
        <p:spPr>
          <a:xfrm>
            <a:off x="4274233" y="2196033"/>
            <a:ext cx="36540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4" type="body"/>
          </p:nvPr>
        </p:nvSpPr>
        <p:spPr>
          <a:xfrm>
            <a:off x="8070000" y="2196033"/>
            <a:ext cx="3817200" cy="216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5" type="subTitle"/>
          </p:nvPr>
        </p:nvSpPr>
        <p:spPr>
          <a:xfrm>
            <a:off x="389200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6" type="subTitle"/>
          </p:nvPr>
        </p:nvSpPr>
        <p:spPr>
          <a:xfrm>
            <a:off x="4355395" y="356400"/>
            <a:ext cx="30912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7" type="subTitle"/>
          </p:nvPr>
        </p:nvSpPr>
        <p:spPr>
          <a:xfrm>
            <a:off x="8169667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portunities">
  <p:cSld name="CUSTOM_1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292933" y="2003250"/>
            <a:ext cx="38172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304833" y="298167"/>
            <a:ext cx="11582400" cy="15735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29FA1"/>
              </a:solidFill>
            </a:endParaRPr>
          </a:p>
        </p:txBody>
      </p:sp>
      <p:sp>
        <p:nvSpPr>
          <p:cNvPr id="141" name="Google Shape;141;p20"/>
          <p:cNvSpPr txBox="1"/>
          <p:nvPr>
            <p:ph type="title"/>
          </p:nvPr>
        </p:nvSpPr>
        <p:spPr>
          <a:xfrm>
            <a:off x="457200" y="358700"/>
            <a:ext cx="5722500" cy="11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7132200" y="358700"/>
            <a:ext cx="46101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3" name="Google Shape;143;p20"/>
          <p:cNvSpPr/>
          <p:nvPr/>
        </p:nvSpPr>
        <p:spPr>
          <a:xfrm>
            <a:off x="4259067" y="2003250"/>
            <a:ext cx="36540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8065333" y="2003250"/>
            <a:ext cx="38217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5" name="Google Shape;145;p20"/>
          <p:cNvSpPr txBox="1"/>
          <p:nvPr>
            <p:ph idx="2" type="body"/>
          </p:nvPr>
        </p:nvSpPr>
        <p:spPr>
          <a:xfrm>
            <a:off x="292867" y="3901050"/>
            <a:ext cx="38172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3" type="body"/>
          </p:nvPr>
        </p:nvSpPr>
        <p:spPr>
          <a:xfrm>
            <a:off x="4262367" y="3901050"/>
            <a:ext cx="36540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" name="Google Shape;147;p20"/>
          <p:cNvSpPr txBox="1"/>
          <p:nvPr>
            <p:ph idx="4" type="body"/>
          </p:nvPr>
        </p:nvSpPr>
        <p:spPr>
          <a:xfrm>
            <a:off x="8058133" y="3901050"/>
            <a:ext cx="38172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5" type="subTitle"/>
          </p:nvPr>
        </p:nvSpPr>
        <p:spPr>
          <a:xfrm>
            <a:off x="377333" y="2061417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6" type="subTitle"/>
          </p:nvPr>
        </p:nvSpPr>
        <p:spPr>
          <a:xfrm>
            <a:off x="4343528" y="2061417"/>
            <a:ext cx="30912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7" type="subTitle"/>
          </p:nvPr>
        </p:nvSpPr>
        <p:spPr>
          <a:xfrm>
            <a:off x="8157800" y="2061417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" name="Google Shape;25;p3"/>
          <p:cNvSpPr/>
          <p:nvPr/>
        </p:nvSpPr>
        <p:spPr>
          <a:xfrm>
            <a:off x="9998173" y="6312028"/>
            <a:ext cx="2011500" cy="341100"/>
          </a:xfrm>
          <a:prstGeom prst="roundRect">
            <a:avLst>
              <a:gd fmla="val 16667" name="adj"/>
            </a:avLst>
          </a:prstGeom>
          <a:solidFill>
            <a:srgbClr val="1B2126"/>
          </a:solidFill>
          <a:ln cap="flat" cmpd="sng" w="16925">
            <a:solidFill>
              <a:schemeClr val="accent1">
                <a:alpha val="643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TT_LOCKUP_WHITE.png" id="26" name="Google Shape;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344" y="6287535"/>
            <a:ext cx="629950" cy="3901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/>
          <p:nvPr/>
        </p:nvSpPr>
        <p:spPr>
          <a:xfrm>
            <a:off x="10059133" y="6324220"/>
            <a:ext cx="1889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TIGERTRACKS.AI</a:t>
            </a:r>
            <a:endParaRPr b="1" i="0" sz="1300" u="none" cap="none" strike="noStrike">
              <a:solidFill>
                <a:srgbClr val="0A1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Analysis">
  <p:cSld name="CUSTOM_13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304833" y="151967"/>
            <a:ext cx="11582400" cy="19056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53" name="Google Shape;153;p21"/>
          <p:cNvSpPr txBox="1"/>
          <p:nvPr>
            <p:ph type="title"/>
          </p:nvPr>
        </p:nvSpPr>
        <p:spPr>
          <a:xfrm>
            <a:off x="419000" y="292567"/>
            <a:ext cx="11354100" cy="187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468100" y="2220167"/>
            <a:ext cx="61176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dgeting plan">
  <p:cSld name="CUSTOM_14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04800" y="298167"/>
            <a:ext cx="10638000" cy="50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57" name="Google Shape;157;p22"/>
          <p:cNvSpPr/>
          <p:nvPr/>
        </p:nvSpPr>
        <p:spPr>
          <a:xfrm>
            <a:off x="221633" y="171167"/>
            <a:ext cx="10213200" cy="58995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58" name="Google Shape;158;p22"/>
          <p:cNvSpPr/>
          <p:nvPr/>
        </p:nvSpPr>
        <p:spPr>
          <a:xfrm>
            <a:off x="10631367" y="498767"/>
            <a:ext cx="1233300" cy="5571900"/>
          </a:xfrm>
          <a:prstGeom prst="roundRect">
            <a:avLst>
              <a:gd fmla="val 30566" name="adj"/>
            </a:avLst>
          </a:prstGeom>
          <a:solidFill>
            <a:schemeClr val="accent1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CUSTOM_1_2">
    <p:bg>
      <p:bgPr>
        <a:solidFill>
          <a:srgbClr val="F8F8F8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304800" y="193667"/>
            <a:ext cx="11582400" cy="21399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61" name="Google Shape;161;p23"/>
          <p:cNvSpPr txBox="1"/>
          <p:nvPr>
            <p:ph type="title"/>
          </p:nvPr>
        </p:nvSpPr>
        <p:spPr>
          <a:xfrm>
            <a:off x="457200" y="358700"/>
            <a:ext cx="9982500" cy="134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23"/>
          <p:cNvSpPr/>
          <p:nvPr>
            <p:ph idx="2" type="pic"/>
          </p:nvPr>
        </p:nvSpPr>
        <p:spPr>
          <a:xfrm>
            <a:off x="304767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3"/>
          <p:cNvSpPr/>
          <p:nvPr>
            <p:ph idx="3" type="pic"/>
          </p:nvPr>
        </p:nvSpPr>
        <p:spPr>
          <a:xfrm>
            <a:off x="2252859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3"/>
          <p:cNvSpPr/>
          <p:nvPr>
            <p:ph idx="4" type="pic"/>
          </p:nvPr>
        </p:nvSpPr>
        <p:spPr>
          <a:xfrm>
            <a:off x="4200952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23"/>
          <p:cNvSpPr/>
          <p:nvPr>
            <p:ph idx="5" type="pic"/>
          </p:nvPr>
        </p:nvSpPr>
        <p:spPr>
          <a:xfrm>
            <a:off x="6149045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3"/>
          <p:cNvSpPr/>
          <p:nvPr>
            <p:ph idx="6" type="pic"/>
          </p:nvPr>
        </p:nvSpPr>
        <p:spPr>
          <a:xfrm>
            <a:off x="8097139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3"/>
          <p:cNvSpPr/>
          <p:nvPr>
            <p:ph idx="7" type="pic"/>
          </p:nvPr>
        </p:nvSpPr>
        <p:spPr>
          <a:xfrm>
            <a:off x="10045232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get Market">
  <p:cSld name="CUSTOM_2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304800" y="4504400"/>
            <a:ext cx="6667500" cy="1691700"/>
          </a:xfrm>
          <a:prstGeom prst="roundRect">
            <a:avLst>
              <a:gd fmla="val 14288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0" name="Google Shape;170;p24"/>
          <p:cNvSpPr/>
          <p:nvPr/>
        </p:nvSpPr>
        <p:spPr>
          <a:xfrm>
            <a:off x="304800" y="298167"/>
            <a:ext cx="6667500" cy="1232700"/>
          </a:xfrm>
          <a:prstGeom prst="roundRect">
            <a:avLst>
              <a:gd fmla="val 19759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1" name="Google Shape;171;p24"/>
          <p:cNvSpPr/>
          <p:nvPr>
            <p:ph idx="2" type="pic"/>
          </p:nvPr>
        </p:nvSpPr>
        <p:spPr>
          <a:xfrm>
            <a:off x="7197525" y="298176"/>
            <a:ext cx="4755300" cy="591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24"/>
          <p:cNvSpPr/>
          <p:nvPr/>
        </p:nvSpPr>
        <p:spPr>
          <a:xfrm>
            <a:off x="304800" y="1700244"/>
            <a:ext cx="6667500" cy="1232700"/>
          </a:xfrm>
          <a:prstGeom prst="roundRect">
            <a:avLst>
              <a:gd fmla="val 1975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3" name="Google Shape;173;p24"/>
          <p:cNvSpPr/>
          <p:nvPr/>
        </p:nvSpPr>
        <p:spPr>
          <a:xfrm>
            <a:off x="304800" y="3102322"/>
            <a:ext cx="6667500" cy="1232700"/>
          </a:xfrm>
          <a:prstGeom prst="roundRect">
            <a:avLst>
              <a:gd fmla="val 19759" name="adj"/>
            </a:avLst>
          </a:prstGeom>
          <a:solidFill>
            <a:srgbClr val="229FA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4" name="Google Shape;174;p24"/>
          <p:cNvSpPr txBox="1"/>
          <p:nvPr>
            <p:ph idx="1" type="subTitle"/>
          </p:nvPr>
        </p:nvSpPr>
        <p:spPr>
          <a:xfrm>
            <a:off x="457200" y="298167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5" name="Google Shape;175;p24"/>
          <p:cNvSpPr txBox="1"/>
          <p:nvPr>
            <p:ph idx="3" type="body"/>
          </p:nvPr>
        </p:nvSpPr>
        <p:spPr>
          <a:xfrm>
            <a:off x="3321467" y="298167"/>
            <a:ext cx="36507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" name="Google Shape;176;p24"/>
          <p:cNvSpPr txBox="1"/>
          <p:nvPr>
            <p:ph idx="4" type="subTitle"/>
          </p:nvPr>
        </p:nvSpPr>
        <p:spPr>
          <a:xfrm>
            <a:off x="457263" y="1700250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7" name="Google Shape;177;p24"/>
          <p:cNvSpPr txBox="1"/>
          <p:nvPr>
            <p:ph idx="5" type="body"/>
          </p:nvPr>
        </p:nvSpPr>
        <p:spPr>
          <a:xfrm>
            <a:off x="3321533" y="1700250"/>
            <a:ext cx="36507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8" name="Google Shape;178;p24"/>
          <p:cNvSpPr txBox="1"/>
          <p:nvPr>
            <p:ph idx="6" type="subTitle"/>
          </p:nvPr>
        </p:nvSpPr>
        <p:spPr>
          <a:xfrm>
            <a:off x="457263" y="3102333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24"/>
          <p:cNvSpPr txBox="1"/>
          <p:nvPr>
            <p:ph idx="7" type="body"/>
          </p:nvPr>
        </p:nvSpPr>
        <p:spPr>
          <a:xfrm>
            <a:off x="3321533" y="3102333"/>
            <a:ext cx="36507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type="title"/>
          </p:nvPr>
        </p:nvSpPr>
        <p:spPr>
          <a:xfrm>
            <a:off x="457200" y="4564967"/>
            <a:ext cx="4609500" cy="12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peration slide">
  <p:cSld name="CUSTOM_1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304800" y="4504400"/>
            <a:ext cx="11582400" cy="1660500"/>
          </a:xfrm>
          <a:prstGeom prst="roundRect">
            <a:avLst>
              <a:gd fmla="val 14288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3" name="Google Shape;183;p25"/>
          <p:cNvSpPr/>
          <p:nvPr/>
        </p:nvSpPr>
        <p:spPr>
          <a:xfrm>
            <a:off x="304800" y="298167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4"/>
              </a:solidFill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304800" y="1700244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5" name="Google Shape;185;p25"/>
          <p:cNvSpPr/>
          <p:nvPr/>
        </p:nvSpPr>
        <p:spPr>
          <a:xfrm>
            <a:off x="304800" y="3102322"/>
            <a:ext cx="5714700" cy="1232700"/>
          </a:xfrm>
          <a:prstGeom prst="roundRect">
            <a:avLst>
              <a:gd fmla="val 19759" name="adj"/>
            </a:avLst>
          </a:prstGeom>
          <a:solidFill>
            <a:srgbClr val="229FA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6" name="Google Shape;186;p25"/>
          <p:cNvSpPr txBox="1"/>
          <p:nvPr>
            <p:ph type="title"/>
          </p:nvPr>
        </p:nvSpPr>
        <p:spPr>
          <a:xfrm>
            <a:off x="461000" y="4564950"/>
            <a:ext cx="5558400" cy="12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25"/>
          <p:cNvSpPr txBox="1"/>
          <p:nvPr>
            <p:ph idx="1" type="subTitle"/>
          </p:nvPr>
        </p:nvSpPr>
        <p:spPr>
          <a:xfrm>
            <a:off x="457200" y="298167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8" name="Google Shape;188;p25"/>
          <p:cNvSpPr txBox="1"/>
          <p:nvPr>
            <p:ph idx="2" type="body"/>
          </p:nvPr>
        </p:nvSpPr>
        <p:spPr>
          <a:xfrm>
            <a:off x="2890369" y="298167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9" name="Google Shape;189;p25"/>
          <p:cNvSpPr txBox="1"/>
          <p:nvPr>
            <p:ph idx="3" type="subTitle"/>
          </p:nvPr>
        </p:nvSpPr>
        <p:spPr>
          <a:xfrm>
            <a:off x="457263" y="1700250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25"/>
          <p:cNvSpPr txBox="1"/>
          <p:nvPr>
            <p:ph idx="4" type="body"/>
          </p:nvPr>
        </p:nvSpPr>
        <p:spPr>
          <a:xfrm>
            <a:off x="2890426" y="1700250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idx="5" type="subTitle"/>
          </p:nvPr>
        </p:nvSpPr>
        <p:spPr>
          <a:xfrm>
            <a:off x="457263" y="3102333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" name="Google Shape;192;p25"/>
          <p:cNvSpPr txBox="1"/>
          <p:nvPr>
            <p:ph idx="6" type="body"/>
          </p:nvPr>
        </p:nvSpPr>
        <p:spPr>
          <a:xfrm>
            <a:off x="2890426" y="3102333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" name="Google Shape;193;p25"/>
          <p:cNvSpPr/>
          <p:nvPr/>
        </p:nvSpPr>
        <p:spPr>
          <a:xfrm>
            <a:off x="6180183" y="298183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4"/>
              </a:solidFill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6180183" y="1700261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95" name="Google Shape;195;p25"/>
          <p:cNvSpPr/>
          <p:nvPr/>
        </p:nvSpPr>
        <p:spPr>
          <a:xfrm>
            <a:off x="6180183" y="3102339"/>
            <a:ext cx="5714700" cy="1232700"/>
          </a:xfrm>
          <a:prstGeom prst="roundRect">
            <a:avLst>
              <a:gd fmla="val 19759" name="adj"/>
            </a:avLst>
          </a:prstGeom>
          <a:solidFill>
            <a:srgbClr val="229FA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96" name="Google Shape;196;p25"/>
          <p:cNvSpPr txBox="1"/>
          <p:nvPr>
            <p:ph idx="7" type="subTitle"/>
          </p:nvPr>
        </p:nvSpPr>
        <p:spPr>
          <a:xfrm>
            <a:off x="6333133" y="298200"/>
            <a:ext cx="2544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7" name="Google Shape;197;p25"/>
          <p:cNvSpPr txBox="1"/>
          <p:nvPr>
            <p:ph idx="8" type="body"/>
          </p:nvPr>
        </p:nvSpPr>
        <p:spPr>
          <a:xfrm>
            <a:off x="8765753" y="298183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8" name="Google Shape;198;p25"/>
          <p:cNvSpPr txBox="1"/>
          <p:nvPr>
            <p:ph idx="9" type="subTitle"/>
          </p:nvPr>
        </p:nvSpPr>
        <p:spPr>
          <a:xfrm>
            <a:off x="6333193" y="1700283"/>
            <a:ext cx="2544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25"/>
          <p:cNvSpPr txBox="1"/>
          <p:nvPr>
            <p:ph idx="13" type="body"/>
          </p:nvPr>
        </p:nvSpPr>
        <p:spPr>
          <a:xfrm>
            <a:off x="8765810" y="1700267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0" name="Google Shape;200;p25"/>
          <p:cNvSpPr txBox="1"/>
          <p:nvPr>
            <p:ph idx="14" type="subTitle"/>
          </p:nvPr>
        </p:nvSpPr>
        <p:spPr>
          <a:xfrm>
            <a:off x="6333193" y="3102367"/>
            <a:ext cx="2544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" name="Google Shape;201;p25"/>
          <p:cNvSpPr txBox="1"/>
          <p:nvPr>
            <p:ph idx="15" type="body"/>
          </p:nvPr>
        </p:nvSpPr>
        <p:spPr>
          <a:xfrm>
            <a:off x="8765810" y="3102350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Google Shape;202;p25"/>
          <p:cNvSpPr txBox="1"/>
          <p:nvPr>
            <p:ph idx="16" type="body"/>
          </p:nvPr>
        </p:nvSpPr>
        <p:spPr>
          <a:xfrm>
            <a:off x="6179533" y="4564967"/>
            <a:ext cx="46029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s">
  <p:cSld name="CUSTOM_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304800" y="298167"/>
            <a:ext cx="4761900" cy="1120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05" name="Google Shape;205;p26"/>
          <p:cNvSpPr/>
          <p:nvPr/>
        </p:nvSpPr>
        <p:spPr>
          <a:xfrm>
            <a:off x="221633" y="171167"/>
            <a:ext cx="10213200" cy="58995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06" name="Google Shape;206;p26"/>
          <p:cNvSpPr/>
          <p:nvPr/>
        </p:nvSpPr>
        <p:spPr>
          <a:xfrm>
            <a:off x="10631367" y="498767"/>
            <a:ext cx="1233300" cy="5571900"/>
          </a:xfrm>
          <a:prstGeom prst="roundRect">
            <a:avLst>
              <a:gd fmla="val 30566" name="adj"/>
            </a:avLst>
          </a:prstGeom>
          <a:solidFill>
            <a:schemeClr val="accent1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  <p:extLst>
    <p:ext uri="{DCECCB84-F9BA-43D5-87BE-67443E8EF086}">
      <p15:sldGuideLst>
        <p15:guide id="1" pos="7344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e Chart">
  <p:cSld name="CUSTOM_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/>
          <p:nvPr/>
        </p:nvSpPr>
        <p:spPr>
          <a:xfrm>
            <a:off x="304800" y="170967"/>
            <a:ext cx="5714700" cy="22845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09" name="Google Shape;209;p27"/>
          <p:cNvSpPr/>
          <p:nvPr/>
        </p:nvSpPr>
        <p:spPr>
          <a:xfrm>
            <a:off x="304800" y="2336175"/>
            <a:ext cx="5714700" cy="3859800"/>
          </a:xfrm>
          <a:prstGeom prst="roundRect">
            <a:avLst>
              <a:gd fmla="val 9454" name="adj"/>
            </a:avLst>
          </a:prstGeom>
          <a:solidFill>
            <a:schemeClr val="accent5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0" name="Google Shape;210;p27"/>
          <p:cNvSpPr/>
          <p:nvPr/>
        </p:nvSpPr>
        <p:spPr>
          <a:xfrm>
            <a:off x="6180200" y="170967"/>
            <a:ext cx="5714700" cy="6025200"/>
          </a:xfrm>
          <a:prstGeom prst="roundRect">
            <a:avLst>
              <a:gd fmla="val 9454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1" name="Google Shape;211;p27"/>
          <p:cNvSpPr txBox="1"/>
          <p:nvPr>
            <p:ph type="title"/>
          </p:nvPr>
        </p:nvSpPr>
        <p:spPr>
          <a:xfrm>
            <a:off x="649200" y="417367"/>
            <a:ext cx="5024700" cy="191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12" name="Google Shape;212;p27"/>
          <p:cNvSpPr txBox="1"/>
          <p:nvPr>
            <p:ph idx="1" type="subTitle"/>
          </p:nvPr>
        </p:nvSpPr>
        <p:spPr>
          <a:xfrm>
            <a:off x="456833" y="2527733"/>
            <a:ext cx="4813200" cy="66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3" name="Google Shape;213;p27"/>
          <p:cNvSpPr txBox="1"/>
          <p:nvPr>
            <p:ph idx="2" type="body"/>
          </p:nvPr>
        </p:nvSpPr>
        <p:spPr>
          <a:xfrm>
            <a:off x="456834" y="3837600"/>
            <a:ext cx="5340900" cy="2157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lide">
  <p:cSld name="CUSTOM_10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>
            <p:ph idx="2" type="pic"/>
          </p:nvPr>
        </p:nvSpPr>
        <p:spPr>
          <a:xfrm>
            <a:off x="304800" y="3423992"/>
            <a:ext cx="11582400" cy="1928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28"/>
          <p:cNvSpPr txBox="1"/>
          <p:nvPr>
            <p:ph type="title"/>
          </p:nvPr>
        </p:nvSpPr>
        <p:spPr>
          <a:xfrm>
            <a:off x="304800" y="1713425"/>
            <a:ext cx="11582400" cy="147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pic>
        <p:nvPicPr>
          <p:cNvPr descr="/mnt/data/TT_LOCKUP_WHITE.png" id="217" name="Google Shape;21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632" y="367799"/>
            <a:ext cx="629950" cy="39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MAIN_POINT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>
            <p:ph idx="2" type="pic"/>
          </p:nvPr>
        </p:nvSpPr>
        <p:spPr>
          <a:xfrm>
            <a:off x="304800" y="298167"/>
            <a:ext cx="11582400" cy="1928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9"/>
          <p:cNvSpPr txBox="1"/>
          <p:nvPr>
            <p:ph type="title"/>
          </p:nvPr>
        </p:nvSpPr>
        <p:spPr>
          <a:xfrm>
            <a:off x="3321467" y="2613633"/>
            <a:ext cx="8718000" cy="39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2pPr>
            <a:lvl3pPr lvl="2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3pPr>
            <a:lvl4pPr lvl="3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4pPr>
            <a:lvl5pPr lvl="4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5pPr>
            <a:lvl6pPr lvl="5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6pPr>
            <a:lvl7pPr lvl="6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7pPr>
            <a:lvl8pPr lvl="7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8pPr>
            <a:lvl9pPr lvl="8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9pPr>
          </a:lstStyle>
          <a:p/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304800" y="2274467"/>
            <a:ext cx="3016800" cy="83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b="1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b="1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b="1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b="1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b="1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USTOM_6">
    <p:bg>
      <p:bgPr>
        <a:solidFill>
          <a:srgbClr val="F8F8F8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/>
          <p:nvPr/>
        </p:nvSpPr>
        <p:spPr>
          <a:xfrm>
            <a:off x="45450" y="12993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24" name="Google Shape;224;p30"/>
          <p:cNvSpPr txBox="1"/>
          <p:nvPr>
            <p:ph type="title"/>
          </p:nvPr>
        </p:nvSpPr>
        <p:spPr>
          <a:xfrm>
            <a:off x="412650" y="16617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1">
  <p:cSld name="CUSTOM_7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smartphone." id="226" name="Google Shape;22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4826" y="1013617"/>
            <a:ext cx="2727198" cy="482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ign mock of a tablet computer." id="227" name="Google Shape;227;p31"/>
          <p:cNvPicPr preferRelativeResize="0"/>
          <p:nvPr/>
        </p:nvPicPr>
        <p:blipFill rotWithShape="1">
          <a:blip r:embed="rId3">
            <a:alphaModFix/>
          </a:blip>
          <a:srcRect b="0" l="4471" r="4462" t="0"/>
          <a:stretch/>
        </p:blipFill>
        <p:spPr>
          <a:xfrm>
            <a:off x="4625888" y="1013633"/>
            <a:ext cx="6698353" cy="483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/>
          <p:nvPr>
            <p:ph idx="2" type="pic"/>
          </p:nvPr>
        </p:nvSpPr>
        <p:spPr>
          <a:xfrm>
            <a:off x="1325200" y="1125533"/>
            <a:ext cx="2152500" cy="4556100"/>
          </a:xfrm>
          <a:prstGeom prst="roundRect">
            <a:avLst>
              <a:gd fmla="val 12259" name="adj"/>
            </a:avLst>
          </a:prstGeom>
          <a:noFill/>
          <a:ln>
            <a:noFill/>
          </a:ln>
        </p:spPr>
      </p:sp>
      <p:sp>
        <p:nvSpPr>
          <p:cNvPr id="229" name="Google Shape;229;p31"/>
          <p:cNvSpPr/>
          <p:nvPr>
            <p:ph idx="3" type="pic"/>
          </p:nvPr>
        </p:nvSpPr>
        <p:spPr>
          <a:xfrm>
            <a:off x="4757800" y="1125533"/>
            <a:ext cx="6416400" cy="4556100"/>
          </a:xfrm>
          <a:prstGeom prst="roundRect">
            <a:avLst>
              <a:gd fmla="val 488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2">
  <p:cSld name="CUSTOM_8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smartphone." id="231" name="Google Shape;2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6500" y="952433"/>
            <a:ext cx="3031258" cy="53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/>
          <p:nvPr>
            <p:ph idx="2" type="pic"/>
          </p:nvPr>
        </p:nvSpPr>
        <p:spPr>
          <a:xfrm>
            <a:off x="1416939" y="1077690"/>
            <a:ext cx="2375100" cy="50688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  <p:pic>
        <p:nvPicPr>
          <p:cNvPr descr="Design mock of a smartphone."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4005" y="952433"/>
            <a:ext cx="3031258" cy="53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/>
          <p:nvPr>
            <p:ph idx="3" type="pic"/>
          </p:nvPr>
        </p:nvSpPr>
        <p:spPr>
          <a:xfrm>
            <a:off x="4844443" y="1077690"/>
            <a:ext cx="2375100" cy="50688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  <p:pic>
        <p:nvPicPr>
          <p:cNvPr descr="Design mock of a smartphone." id="235" name="Google Shape;23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1509" y="952433"/>
            <a:ext cx="3031258" cy="53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/>
          <p:nvPr>
            <p:ph idx="4" type="pic"/>
          </p:nvPr>
        </p:nvSpPr>
        <p:spPr>
          <a:xfrm>
            <a:off x="8271948" y="1077690"/>
            <a:ext cx="2375100" cy="50688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3">
  <p:cSld name="CUSTOM_9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desktop computer." id="238" name="Google Shape;23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8999" y="406300"/>
            <a:ext cx="7194004" cy="604540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/>
          <p:nvPr>
            <p:ph idx="2" type="pic"/>
          </p:nvPr>
        </p:nvSpPr>
        <p:spPr>
          <a:xfrm>
            <a:off x="2609233" y="519400"/>
            <a:ext cx="6975300" cy="394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4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42" name="Google Shape;242;p3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Proxima Nova"/>
              <a:buNone/>
              <a:defRPr b="0" sz="37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43" name="Google Shape;243;p34"/>
          <p:cNvSpPr/>
          <p:nvPr/>
        </p:nvSpPr>
        <p:spPr>
          <a:xfrm>
            <a:off x="45450" y="12993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/>
          <p:nvPr/>
        </p:nvSpPr>
        <p:spPr>
          <a:xfrm>
            <a:off x="45450" y="12993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46" name="Google Shape;246;p35"/>
          <p:cNvSpPr txBox="1"/>
          <p:nvPr>
            <p:ph type="title"/>
          </p:nvPr>
        </p:nvSpPr>
        <p:spPr>
          <a:xfrm>
            <a:off x="412650" y="16617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9" name="Google Shape;249;p36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0" name="Google Shape;250;p36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3" name="Google Shape;253;p3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4" name="Google Shape;254;p37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5" name="Google Shape;255;p37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8" name="Google Shape;258;p38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1" name="Google Shape;261;p39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62" name="Google Shape;262;p39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65" name="Google Shape;265;p40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6" name="Google Shape;36;p5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/>
          <p:nvPr/>
        </p:nvSpPr>
        <p:spPr>
          <a:xfrm>
            <a:off x="463500" y="906450"/>
            <a:ext cx="5517300" cy="5045100"/>
          </a:xfrm>
          <a:prstGeom prst="roundRect">
            <a:avLst>
              <a:gd fmla="val 2671" name="adj"/>
            </a:avLst>
          </a:prstGeom>
          <a:noFill/>
          <a:ln cap="flat" cmpd="sng" w="356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875" lIns="113875" spcFirstLastPara="1" rIns="113875" wrap="square" tIns="113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68" name="Google Shape;268;p41"/>
          <p:cNvSpPr txBox="1"/>
          <p:nvPr>
            <p:ph type="title"/>
          </p:nvPr>
        </p:nvSpPr>
        <p:spPr>
          <a:xfrm>
            <a:off x="6350933" y="1559100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69" name="Google Shape;269;p41"/>
          <p:cNvSpPr txBox="1"/>
          <p:nvPr>
            <p:ph idx="1" type="subTitle"/>
          </p:nvPr>
        </p:nvSpPr>
        <p:spPr>
          <a:xfrm>
            <a:off x="6350933" y="3652300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0" name="Google Shape;270;p41"/>
          <p:cNvSpPr txBox="1"/>
          <p:nvPr>
            <p:ph idx="2" type="body"/>
          </p:nvPr>
        </p:nvSpPr>
        <p:spPr>
          <a:xfrm>
            <a:off x="858601" y="1128161"/>
            <a:ext cx="4727100" cy="4601700"/>
          </a:xfrm>
          <a:prstGeom prst="rect">
            <a:avLst/>
          </a:prstGeom>
        </p:spPr>
        <p:txBody>
          <a:bodyPr anchorCtr="0" anchor="ctr" bIns="113875" lIns="113875" spcFirstLastPara="1" rIns="113875" wrap="square" tIns="113875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  <a:defRPr sz="2100">
                <a:solidFill>
                  <a:schemeClr val="accent4"/>
                </a:solidFill>
              </a:defRPr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  <a:defRPr sz="2100">
                <a:solidFill>
                  <a:schemeClr val="accent4"/>
                </a:solidFill>
              </a:defRPr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■"/>
              <a:defRPr sz="2100">
                <a:solidFill>
                  <a:schemeClr val="accent4"/>
                </a:solidFill>
              </a:defRPr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  <a:defRPr sz="2100">
                <a:solidFill>
                  <a:schemeClr val="accent4"/>
                </a:solidFill>
              </a:defRPr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  <a:defRPr sz="2100">
                <a:solidFill>
                  <a:schemeClr val="accent4"/>
                </a:solidFill>
              </a:defRPr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■"/>
              <a:defRPr sz="2100">
                <a:solidFill>
                  <a:schemeClr val="accent4"/>
                </a:solidFill>
              </a:defRPr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  <a:defRPr sz="2100">
                <a:solidFill>
                  <a:schemeClr val="accent4"/>
                </a:solidFill>
              </a:defRPr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  <a:defRPr sz="2100">
                <a:solidFill>
                  <a:schemeClr val="accent4"/>
                </a:solidFill>
              </a:defRPr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■"/>
              <a:defRPr sz="2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1" name="Google Shape;271;p41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4" name="Google Shape;274;p42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5" name="Google Shape;275;p42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>
            <p:ph type="title"/>
          </p:nvPr>
        </p:nvSpPr>
        <p:spPr>
          <a:xfrm>
            <a:off x="903100" y="2443700"/>
            <a:ext cx="4289700" cy="1978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78" name="Google Shape;278;p43"/>
          <p:cNvSpPr txBox="1"/>
          <p:nvPr>
            <p:ph idx="1" type="subTitle"/>
          </p:nvPr>
        </p:nvSpPr>
        <p:spPr>
          <a:xfrm>
            <a:off x="5875533" y="525000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9" name="Google Shape;279;p43"/>
          <p:cNvSpPr txBox="1"/>
          <p:nvPr>
            <p:ph idx="2" type="subTitle"/>
          </p:nvPr>
        </p:nvSpPr>
        <p:spPr>
          <a:xfrm>
            <a:off x="5875533" y="1535607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0" name="Google Shape;280;p43"/>
          <p:cNvSpPr txBox="1"/>
          <p:nvPr>
            <p:ph idx="3" type="subTitle"/>
          </p:nvPr>
        </p:nvSpPr>
        <p:spPr>
          <a:xfrm>
            <a:off x="5875533" y="4567427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1" name="Google Shape;281;p43"/>
          <p:cNvSpPr txBox="1"/>
          <p:nvPr>
            <p:ph idx="4" type="subTitle"/>
          </p:nvPr>
        </p:nvSpPr>
        <p:spPr>
          <a:xfrm>
            <a:off x="5875533" y="2546213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2" name="Google Shape;282;p43"/>
          <p:cNvSpPr txBox="1"/>
          <p:nvPr>
            <p:ph idx="5" type="subTitle"/>
          </p:nvPr>
        </p:nvSpPr>
        <p:spPr>
          <a:xfrm>
            <a:off x="5875533" y="5578033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3" name="Google Shape;283;p43"/>
          <p:cNvSpPr txBox="1"/>
          <p:nvPr>
            <p:ph idx="6" type="subTitle"/>
          </p:nvPr>
        </p:nvSpPr>
        <p:spPr>
          <a:xfrm>
            <a:off x="5875533" y="3556820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86" name="Google Shape;286;p44"/>
          <p:cNvSpPr txBox="1"/>
          <p:nvPr>
            <p:ph idx="1" type="body"/>
          </p:nvPr>
        </p:nvSpPr>
        <p:spPr>
          <a:xfrm>
            <a:off x="415600" y="1536633"/>
            <a:ext cx="59652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7" name="Google Shape;287;p44"/>
          <p:cNvSpPr/>
          <p:nvPr>
            <p:ph idx="2" type="pic"/>
          </p:nvPr>
        </p:nvSpPr>
        <p:spPr>
          <a:xfrm>
            <a:off x="6656032" y="1537033"/>
            <a:ext cx="5120400" cy="45552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44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title"/>
          </p:nvPr>
        </p:nvSpPr>
        <p:spPr>
          <a:xfrm>
            <a:off x="644233" y="600033"/>
            <a:ext cx="10912800" cy="1010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91" name="Google Shape;291;p45"/>
          <p:cNvSpPr txBox="1"/>
          <p:nvPr>
            <p:ph idx="1" type="body"/>
          </p:nvPr>
        </p:nvSpPr>
        <p:spPr>
          <a:xfrm>
            <a:off x="644200" y="2983717"/>
            <a:ext cx="48264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2" name="Google Shape;292;p45"/>
          <p:cNvSpPr txBox="1"/>
          <p:nvPr>
            <p:ph idx="2" type="body"/>
          </p:nvPr>
        </p:nvSpPr>
        <p:spPr>
          <a:xfrm>
            <a:off x="6730667" y="2983717"/>
            <a:ext cx="48264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3" name="Google Shape;293;p45"/>
          <p:cNvSpPr txBox="1"/>
          <p:nvPr>
            <p:ph idx="3" type="subTitle"/>
          </p:nvPr>
        </p:nvSpPr>
        <p:spPr>
          <a:xfrm>
            <a:off x="644200" y="1781548"/>
            <a:ext cx="48264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800"/>
              <a:buNone/>
              <a:defRPr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94" name="Google Shape;294;p45"/>
          <p:cNvSpPr txBox="1"/>
          <p:nvPr>
            <p:ph idx="4" type="subTitle"/>
          </p:nvPr>
        </p:nvSpPr>
        <p:spPr>
          <a:xfrm>
            <a:off x="6730667" y="1781548"/>
            <a:ext cx="48264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800"/>
              <a:buNone/>
              <a:defRPr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/>
          <p:nvPr>
            <p:ph idx="1" type="body"/>
          </p:nvPr>
        </p:nvSpPr>
        <p:spPr>
          <a:xfrm>
            <a:off x="644233" y="3223333"/>
            <a:ext cx="32739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7" name="Google Shape;297;p46"/>
          <p:cNvSpPr txBox="1"/>
          <p:nvPr>
            <p:ph idx="2" type="body"/>
          </p:nvPr>
        </p:nvSpPr>
        <p:spPr>
          <a:xfrm>
            <a:off x="4463633" y="3223333"/>
            <a:ext cx="32739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8" name="Google Shape;298;p46"/>
          <p:cNvSpPr txBox="1"/>
          <p:nvPr>
            <p:ph idx="3" type="body"/>
          </p:nvPr>
        </p:nvSpPr>
        <p:spPr>
          <a:xfrm>
            <a:off x="8283033" y="3223333"/>
            <a:ext cx="32739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9" name="Google Shape;299;p46"/>
          <p:cNvSpPr txBox="1"/>
          <p:nvPr>
            <p:ph type="title"/>
          </p:nvPr>
        </p:nvSpPr>
        <p:spPr>
          <a:xfrm>
            <a:off x="644233" y="600033"/>
            <a:ext cx="10912800" cy="1010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00" name="Google Shape;300;p46"/>
          <p:cNvSpPr txBox="1"/>
          <p:nvPr>
            <p:ph idx="4" type="subTitle"/>
          </p:nvPr>
        </p:nvSpPr>
        <p:spPr>
          <a:xfrm>
            <a:off x="644233" y="1781533"/>
            <a:ext cx="3273900" cy="103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01" name="Google Shape;301;p46"/>
          <p:cNvSpPr txBox="1"/>
          <p:nvPr>
            <p:ph idx="5" type="subTitle"/>
          </p:nvPr>
        </p:nvSpPr>
        <p:spPr>
          <a:xfrm>
            <a:off x="4463633" y="1781533"/>
            <a:ext cx="3273900" cy="103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02" name="Google Shape;302;p46"/>
          <p:cNvSpPr txBox="1"/>
          <p:nvPr>
            <p:ph idx="6" type="subTitle"/>
          </p:nvPr>
        </p:nvSpPr>
        <p:spPr>
          <a:xfrm>
            <a:off x="8283033" y="1781533"/>
            <a:ext cx="3273900" cy="103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>
            <p:ph idx="1" type="body"/>
          </p:nvPr>
        </p:nvSpPr>
        <p:spPr>
          <a:xfrm>
            <a:off x="488967" y="2345458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5" name="Google Shape;305;p47"/>
          <p:cNvSpPr txBox="1"/>
          <p:nvPr>
            <p:ph idx="2" type="body"/>
          </p:nvPr>
        </p:nvSpPr>
        <p:spPr>
          <a:xfrm>
            <a:off x="6584967" y="2345458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6" name="Google Shape;306;p47"/>
          <p:cNvSpPr txBox="1"/>
          <p:nvPr>
            <p:ph idx="3" type="body"/>
          </p:nvPr>
        </p:nvSpPr>
        <p:spPr>
          <a:xfrm>
            <a:off x="489000" y="4864767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7" name="Google Shape;307;p47"/>
          <p:cNvSpPr txBox="1"/>
          <p:nvPr>
            <p:ph idx="4" type="body"/>
          </p:nvPr>
        </p:nvSpPr>
        <p:spPr>
          <a:xfrm>
            <a:off x="6585000" y="4864767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8" name="Google Shape;308;p47"/>
          <p:cNvSpPr txBox="1"/>
          <p:nvPr>
            <p:ph type="title"/>
          </p:nvPr>
        </p:nvSpPr>
        <p:spPr>
          <a:xfrm>
            <a:off x="489000" y="600033"/>
            <a:ext cx="10912800" cy="1010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09" name="Google Shape;309;p47"/>
          <p:cNvSpPr txBox="1"/>
          <p:nvPr>
            <p:ph idx="5" type="subTitle"/>
          </p:nvPr>
        </p:nvSpPr>
        <p:spPr>
          <a:xfrm>
            <a:off x="489017" y="1703876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310" name="Google Shape;310;p47"/>
          <p:cNvSpPr txBox="1"/>
          <p:nvPr>
            <p:ph idx="6" type="subTitle"/>
          </p:nvPr>
        </p:nvSpPr>
        <p:spPr>
          <a:xfrm>
            <a:off x="6584983" y="1703876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11" name="Google Shape;311;p47"/>
          <p:cNvSpPr txBox="1"/>
          <p:nvPr>
            <p:ph idx="7" type="subTitle"/>
          </p:nvPr>
        </p:nvSpPr>
        <p:spPr>
          <a:xfrm>
            <a:off x="6585014" y="4223150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12" name="Google Shape;312;p47"/>
          <p:cNvSpPr txBox="1"/>
          <p:nvPr>
            <p:ph idx="8" type="subTitle"/>
          </p:nvPr>
        </p:nvSpPr>
        <p:spPr>
          <a:xfrm>
            <a:off x="489000" y="4223150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15" name="Google Shape;315;p48"/>
          <p:cNvSpPr/>
          <p:nvPr>
            <p:ph idx="2" type="pic"/>
          </p:nvPr>
        </p:nvSpPr>
        <p:spPr>
          <a:xfrm>
            <a:off x="415600" y="1560567"/>
            <a:ext cx="11360700" cy="46572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48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/>
          <p:nvPr>
            <p:ph idx="1" type="body"/>
          </p:nvPr>
        </p:nvSpPr>
        <p:spPr>
          <a:xfrm>
            <a:off x="415600" y="5440300"/>
            <a:ext cx="5370000" cy="123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9" name="Google Shape;319;p49"/>
          <p:cNvSpPr/>
          <p:nvPr>
            <p:ph idx="2" type="pic"/>
          </p:nvPr>
        </p:nvSpPr>
        <p:spPr>
          <a:xfrm>
            <a:off x="6406433" y="1511067"/>
            <a:ext cx="5370000" cy="31905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49"/>
          <p:cNvSpPr/>
          <p:nvPr>
            <p:ph idx="3" type="pic"/>
          </p:nvPr>
        </p:nvSpPr>
        <p:spPr>
          <a:xfrm>
            <a:off x="415633" y="1511067"/>
            <a:ext cx="5370000" cy="31905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49"/>
          <p:cNvSpPr txBox="1"/>
          <p:nvPr>
            <p:ph idx="4" type="body"/>
          </p:nvPr>
        </p:nvSpPr>
        <p:spPr>
          <a:xfrm>
            <a:off x="6406433" y="5440300"/>
            <a:ext cx="5370000" cy="123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2" name="Google Shape;322;p4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3" name="Google Shape;323;p49"/>
          <p:cNvSpPr txBox="1"/>
          <p:nvPr>
            <p:ph idx="5" type="subTitle"/>
          </p:nvPr>
        </p:nvSpPr>
        <p:spPr>
          <a:xfrm>
            <a:off x="415633" y="4777200"/>
            <a:ext cx="5370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4" name="Google Shape;324;p49"/>
          <p:cNvSpPr txBox="1"/>
          <p:nvPr>
            <p:ph idx="6" type="subTitle"/>
          </p:nvPr>
        </p:nvSpPr>
        <p:spPr>
          <a:xfrm>
            <a:off x="6406433" y="4777200"/>
            <a:ext cx="5370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5" name="Google Shape;325;p49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idx="1" type="body"/>
          </p:nvPr>
        </p:nvSpPr>
        <p:spPr>
          <a:xfrm>
            <a:off x="415600" y="5215600"/>
            <a:ext cx="3502800" cy="135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8" name="Google Shape;328;p50"/>
          <p:cNvSpPr/>
          <p:nvPr>
            <p:ph idx="2" type="pic"/>
          </p:nvPr>
        </p:nvSpPr>
        <p:spPr>
          <a:xfrm>
            <a:off x="8273633" y="1504433"/>
            <a:ext cx="3502800" cy="30309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50"/>
          <p:cNvSpPr/>
          <p:nvPr>
            <p:ph idx="3" type="pic"/>
          </p:nvPr>
        </p:nvSpPr>
        <p:spPr>
          <a:xfrm>
            <a:off x="415633" y="1504433"/>
            <a:ext cx="3502800" cy="30309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50"/>
          <p:cNvSpPr txBox="1"/>
          <p:nvPr>
            <p:ph idx="4" type="body"/>
          </p:nvPr>
        </p:nvSpPr>
        <p:spPr>
          <a:xfrm>
            <a:off x="8273633" y="5215600"/>
            <a:ext cx="3502800" cy="135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1" name="Google Shape;331;p50"/>
          <p:cNvSpPr/>
          <p:nvPr>
            <p:ph idx="5" type="pic"/>
          </p:nvPr>
        </p:nvSpPr>
        <p:spPr>
          <a:xfrm>
            <a:off x="4340333" y="1504433"/>
            <a:ext cx="3502800" cy="30309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50"/>
          <p:cNvSpPr txBox="1"/>
          <p:nvPr>
            <p:ph idx="6" type="body"/>
          </p:nvPr>
        </p:nvSpPr>
        <p:spPr>
          <a:xfrm>
            <a:off x="4340333" y="5215600"/>
            <a:ext cx="3502800" cy="135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3" name="Google Shape;333;p5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34" name="Google Shape;334;p50"/>
          <p:cNvSpPr txBox="1"/>
          <p:nvPr>
            <p:ph idx="7" type="subTitle"/>
          </p:nvPr>
        </p:nvSpPr>
        <p:spPr>
          <a:xfrm>
            <a:off x="415633" y="4574000"/>
            <a:ext cx="35028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5" name="Google Shape;335;p50"/>
          <p:cNvSpPr txBox="1"/>
          <p:nvPr>
            <p:ph idx="8" type="subTitle"/>
          </p:nvPr>
        </p:nvSpPr>
        <p:spPr>
          <a:xfrm>
            <a:off x="8273633" y="4574000"/>
            <a:ext cx="35028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6" name="Google Shape;336;p50"/>
          <p:cNvSpPr txBox="1"/>
          <p:nvPr>
            <p:ph idx="9" type="subTitle"/>
          </p:nvPr>
        </p:nvSpPr>
        <p:spPr>
          <a:xfrm>
            <a:off x="4340333" y="4574000"/>
            <a:ext cx="35028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7" name="Google Shape;337;p50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/>
          <p:nvPr>
            <p:ph idx="2" type="pic"/>
          </p:nvPr>
        </p:nvSpPr>
        <p:spPr>
          <a:xfrm>
            <a:off x="415650" y="832958"/>
            <a:ext cx="11360700" cy="5192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/>
          <p:nvPr>
            <p:ph idx="2" type="pic"/>
          </p:nvPr>
        </p:nvSpPr>
        <p:spPr>
          <a:xfrm>
            <a:off x="4274179" y="44646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52"/>
          <p:cNvSpPr/>
          <p:nvPr>
            <p:ph idx="3" type="pic"/>
          </p:nvPr>
        </p:nvSpPr>
        <p:spPr>
          <a:xfrm>
            <a:off x="6391245" y="44646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52"/>
          <p:cNvSpPr/>
          <p:nvPr>
            <p:ph idx="4" type="pic"/>
          </p:nvPr>
        </p:nvSpPr>
        <p:spPr>
          <a:xfrm>
            <a:off x="8508311" y="44646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52"/>
          <p:cNvSpPr/>
          <p:nvPr>
            <p:ph idx="5" type="pic"/>
          </p:nvPr>
        </p:nvSpPr>
        <p:spPr>
          <a:xfrm>
            <a:off x="4274165" y="242167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52"/>
          <p:cNvSpPr/>
          <p:nvPr>
            <p:ph idx="6" type="pic"/>
          </p:nvPr>
        </p:nvSpPr>
        <p:spPr>
          <a:xfrm>
            <a:off x="6391230" y="242167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52"/>
          <p:cNvSpPr/>
          <p:nvPr>
            <p:ph idx="7" type="pic"/>
          </p:nvPr>
        </p:nvSpPr>
        <p:spPr>
          <a:xfrm>
            <a:off x="8508296" y="242167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52"/>
          <p:cNvSpPr txBox="1"/>
          <p:nvPr>
            <p:ph type="title"/>
          </p:nvPr>
        </p:nvSpPr>
        <p:spPr>
          <a:xfrm>
            <a:off x="468733" y="593367"/>
            <a:ext cx="3462300" cy="227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48" name="Google Shape;348;p52"/>
          <p:cNvSpPr/>
          <p:nvPr>
            <p:ph idx="8" type="pic"/>
          </p:nvPr>
        </p:nvSpPr>
        <p:spPr>
          <a:xfrm>
            <a:off x="4274165" y="4396858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52"/>
          <p:cNvSpPr/>
          <p:nvPr>
            <p:ph idx="9" type="pic"/>
          </p:nvPr>
        </p:nvSpPr>
        <p:spPr>
          <a:xfrm>
            <a:off x="6391230" y="4396858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52"/>
          <p:cNvSpPr/>
          <p:nvPr>
            <p:ph idx="13" type="pic"/>
          </p:nvPr>
        </p:nvSpPr>
        <p:spPr>
          <a:xfrm>
            <a:off x="8508296" y="4396858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pos="7418">
          <p15:clr>
            <a:srgbClr val="E46962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+ Orange Tiger Theme">
  <p:cSld name="DEFAUL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s">
  <p:cSld name="CUSTOM_15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54" name="Google Shape;354;p54"/>
          <p:cNvSpPr/>
          <p:nvPr>
            <p:ph idx="2" type="pic"/>
          </p:nvPr>
        </p:nvSpPr>
        <p:spPr>
          <a:xfrm>
            <a:off x="1856133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5" name="Google Shape;355;p54"/>
          <p:cNvSpPr/>
          <p:nvPr>
            <p:ph idx="3" type="pic"/>
          </p:nvPr>
        </p:nvSpPr>
        <p:spPr>
          <a:xfrm>
            <a:off x="4220908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6" name="Google Shape;356;p54"/>
          <p:cNvSpPr/>
          <p:nvPr>
            <p:ph idx="4" type="pic"/>
          </p:nvPr>
        </p:nvSpPr>
        <p:spPr>
          <a:xfrm>
            <a:off x="6601714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7" name="Google Shape;357;p54"/>
          <p:cNvSpPr/>
          <p:nvPr>
            <p:ph idx="5" type="pic"/>
          </p:nvPr>
        </p:nvSpPr>
        <p:spPr>
          <a:xfrm>
            <a:off x="8966488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8" name="Google Shape;358;p54"/>
          <p:cNvSpPr/>
          <p:nvPr>
            <p:ph idx="6" type="pic"/>
          </p:nvPr>
        </p:nvSpPr>
        <p:spPr>
          <a:xfrm>
            <a:off x="1887533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9" name="Google Shape;359;p54"/>
          <p:cNvSpPr/>
          <p:nvPr>
            <p:ph idx="7" type="pic"/>
          </p:nvPr>
        </p:nvSpPr>
        <p:spPr>
          <a:xfrm>
            <a:off x="4252426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0" name="Google Shape;360;p54"/>
          <p:cNvSpPr/>
          <p:nvPr>
            <p:ph idx="8" type="pic"/>
          </p:nvPr>
        </p:nvSpPr>
        <p:spPr>
          <a:xfrm>
            <a:off x="6633350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1" name="Google Shape;361;p54"/>
          <p:cNvSpPr/>
          <p:nvPr>
            <p:ph idx="9" type="pic"/>
          </p:nvPr>
        </p:nvSpPr>
        <p:spPr>
          <a:xfrm>
            <a:off x="8998243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2" name="Google Shape;362;p54"/>
          <p:cNvSpPr txBox="1"/>
          <p:nvPr>
            <p:ph idx="1" type="body"/>
          </p:nvPr>
        </p:nvSpPr>
        <p:spPr>
          <a:xfrm>
            <a:off x="1797933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3" name="Google Shape;363;p54"/>
          <p:cNvSpPr txBox="1"/>
          <p:nvPr>
            <p:ph idx="13" type="body"/>
          </p:nvPr>
        </p:nvSpPr>
        <p:spPr>
          <a:xfrm>
            <a:off x="4131300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4" name="Google Shape;364;p54"/>
          <p:cNvSpPr txBox="1"/>
          <p:nvPr>
            <p:ph idx="14" type="body"/>
          </p:nvPr>
        </p:nvSpPr>
        <p:spPr>
          <a:xfrm>
            <a:off x="6543767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5" name="Google Shape;365;p54"/>
          <p:cNvSpPr txBox="1"/>
          <p:nvPr>
            <p:ph idx="15" type="body"/>
          </p:nvPr>
        </p:nvSpPr>
        <p:spPr>
          <a:xfrm>
            <a:off x="8876900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6" name="Google Shape;366;p54"/>
          <p:cNvSpPr txBox="1"/>
          <p:nvPr>
            <p:ph idx="16" type="body"/>
          </p:nvPr>
        </p:nvSpPr>
        <p:spPr>
          <a:xfrm>
            <a:off x="1798117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7" name="Google Shape;367;p54"/>
          <p:cNvSpPr txBox="1"/>
          <p:nvPr>
            <p:ph idx="17" type="body"/>
          </p:nvPr>
        </p:nvSpPr>
        <p:spPr>
          <a:xfrm>
            <a:off x="4131483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8" name="Google Shape;368;p54"/>
          <p:cNvSpPr txBox="1"/>
          <p:nvPr>
            <p:ph idx="18" type="body"/>
          </p:nvPr>
        </p:nvSpPr>
        <p:spPr>
          <a:xfrm>
            <a:off x="6543950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9" name="Google Shape;369;p54"/>
          <p:cNvSpPr txBox="1"/>
          <p:nvPr>
            <p:ph idx="19" type="body"/>
          </p:nvPr>
        </p:nvSpPr>
        <p:spPr>
          <a:xfrm>
            <a:off x="8877083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43" name="Google Shape;43;p7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6" name="Google Shape;46;p8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6347367" y="540467"/>
            <a:ext cx="5555700" cy="5351700"/>
          </a:xfrm>
          <a:prstGeom prst="roundRect">
            <a:avLst>
              <a:gd fmla="val 16667" name="adj"/>
            </a:avLst>
          </a:prstGeom>
          <a:solidFill>
            <a:srgbClr val="0A1119"/>
          </a:solidFill>
          <a:ln cap="flat" cmpd="sng" w="9525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6567167" y="752867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●"/>
              <a:defRPr>
                <a:solidFill>
                  <a:srgbClr val="9E9E9E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○"/>
              <a:defRPr>
                <a:solidFill>
                  <a:srgbClr val="9E9E9E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■"/>
              <a:defRPr>
                <a:solidFill>
                  <a:srgbClr val="9E9E9E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●"/>
              <a:defRPr>
                <a:solidFill>
                  <a:srgbClr val="9E9E9E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○"/>
              <a:defRPr>
                <a:solidFill>
                  <a:srgbClr val="9E9E9E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■"/>
              <a:defRPr>
                <a:solidFill>
                  <a:srgbClr val="9E9E9E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●"/>
              <a:defRPr>
                <a:solidFill>
                  <a:srgbClr val="9E9E9E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○"/>
              <a:defRPr>
                <a:solidFill>
                  <a:srgbClr val="9E9E9E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■"/>
              <a:defRPr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52" name="Google Shape;52;p9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10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3.xml"/><Relationship Id="rId5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b="1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●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○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■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●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○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■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●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○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■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9998173" y="6312028"/>
            <a:ext cx="2011500" cy="341100"/>
          </a:xfrm>
          <a:prstGeom prst="roundRect">
            <a:avLst>
              <a:gd fmla="val 16667" name="adj"/>
            </a:avLst>
          </a:prstGeom>
          <a:solidFill>
            <a:srgbClr val="1B2126"/>
          </a:solidFill>
          <a:ln cap="flat" cmpd="sng" w="16925">
            <a:solidFill>
              <a:schemeClr val="accent1">
                <a:alpha val="643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TT_LOCKUP_WHITE.png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344" y="6287535"/>
            <a:ext cx="629950" cy="3901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10059133" y="6324220"/>
            <a:ext cx="1889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TIGERTRACKS.AI</a:t>
            </a:r>
            <a:endParaRPr b="1" i="0" sz="1300" u="none" cap="none" strike="noStrike">
              <a:solidFill>
                <a:srgbClr val="0A1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695" r:id="rId50"/>
    <p:sldLayoutId id="2147483696" r:id="rId51"/>
    <p:sldLayoutId id="2147483697" r:id="rId52"/>
    <p:sldLayoutId id="2147483698" r:id="rId53"/>
    <p:sldLayoutId id="2147483699" r:id="rId54"/>
    <p:sldLayoutId id="2147483700" r:id="rId5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Google Ads</a:t>
            </a:r>
          </a:p>
          <a:p>
            <a:r>
              <a:rPr b="1">
                <a:latin typeface="Georgia"/>
              </a:rPr>
              <a:t>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>
                <a:latin typeface="Calibri"/>
              </a:rPr>
              <a:t>Tiger Tracks // Updated March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Demand Gen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Demand Gen: Strategy &amp;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300">
                <a:latin typeface="Calibri"/>
              </a:defRPr>
            </a:pPr>
            <a:r>
              <a:t>• Better choice than PMax for clients with zero Shopping presence</a:t>
            </a:r>
          </a:p>
          <a:p>
            <a:pPr>
              <a:defRPr sz="1300">
                <a:latin typeface="Calibri"/>
              </a:defRPr>
            </a:pPr>
            <a:r>
              <a:t>• One campaign unless different conversion events or budget allocation</a:t>
            </a:r>
          </a:p>
          <a:p>
            <a:pPr>
              <a:defRPr sz="1300">
                <a:latin typeface="Calibri"/>
              </a:defRPr>
            </a:pPr>
            <a:r>
              <a:t>• Ad Groups segmented by Audience, not Creative</a:t>
            </a:r>
          </a:p>
          <a:p>
            <a:pPr>
              <a:defRPr sz="1300">
                <a:latin typeface="Calibri"/>
              </a:defRPr>
            </a:pPr>
            <a:r>
              <a:t>• Prospecting and Retargeting can share one campaign</a:t>
            </a:r>
          </a:p>
          <a:p>
            <a:pPr>
              <a:defRPr sz="1300">
                <a:latin typeface="Calibri"/>
              </a:defRPr>
            </a:pPr>
            <a:r>
              <a:t>• eComm clients: segment by Product Group</a:t>
            </a:r>
          </a:p>
          <a:p>
            <a:pPr>
              <a:defRPr sz="1300">
                <a:latin typeface="Calibri"/>
              </a:defRPr>
            </a:pPr>
            <a:r>
              <a:t>• Opt in to all Google channels (including Display)</a:t>
            </a:r>
          </a:p>
          <a:p>
            <a:pPr>
              <a:defRPr sz="1300">
                <a:latin typeface="Calibri"/>
              </a:defRPr>
            </a:pPr>
            <a:r>
              <a:t>• Use Optimized Targeting</a:t>
            </a:r>
          </a:p>
          <a:p>
            <a:pPr>
              <a:defRPr sz="1300">
                <a:latin typeface="Calibri"/>
              </a:defRPr>
            </a:pPr>
            <a:r>
              <a:t>• 2026 Update: Demand Gen now supports Shorts-only placements</a:t>
            </a:r>
          </a:p>
          <a:p>
            <a:pPr>
              <a:defRPr sz="1300">
                <a:latin typeface="Calibri"/>
              </a:defRPr>
            </a:pPr>
            <a:r>
              <a:t>• 2026 Update: Lookalike segments expanded with more granular options</a:t>
            </a:r>
          </a:p>
          <a:p>
            <a:pPr>
              <a:defRPr sz="1300">
                <a:latin typeface="Calibri"/>
              </a:defRPr>
            </a:pPr>
            <a:r>
              <a:t>• 2026 Update: Product feeds now support dynamic remarketing within Demand Gen</a:t>
            </a:r>
          </a:p>
          <a:p>
            <a:pPr>
              <a:defRPr sz="1300">
                <a:latin typeface="Calibri"/>
              </a:defRPr>
            </a:pPr>
            <a:r>
              <a:t>• 2026 Update: New "Engaged view" conversion counting for YouTube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Demand Gen: Creative Specs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Image Ads:</a:t>
            </a:r>
          </a:p>
          <a:p>
            <a:pPr>
              <a:defRPr sz="1300">
                <a:latin typeface="Calibri"/>
              </a:defRPr>
            </a:pPr>
            <a:r>
              <a:t>• Group by theme; always fill all text assets</a:t>
            </a:r>
          </a:p>
          <a:p>
            <a:pPr>
              <a:defRPr sz="1400">
                <a:latin typeface="Calibri"/>
              </a:defRPr>
            </a:pPr>
            <a:r>
              <a:t>Video Ads:</a:t>
            </a:r>
          </a:p>
          <a:p>
            <a:pPr>
              <a:defRPr sz="1300">
                <a:latin typeface="Calibri"/>
              </a:defRPr>
            </a:pPr>
            <a:r>
              <a:t>• Max 3 videos per ad (one per aspect ratio)</a:t>
            </a:r>
          </a:p>
          <a:p>
            <a:pPr>
              <a:defRPr sz="1300">
                <a:latin typeface="Calibri"/>
              </a:defRPr>
            </a:pPr>
            <a:r>
              <a:t>• Choose where videos show:</a:t>
            </a:r>
          </a:p>
          <a:p>
            <a:pPr lvl="1">
              <a:defRPr sz="1200">
                <a:latin typeface="Calibri"/>
              </a:defRPr>
            </a:pPr>
            <a:r>
              <a:t>  - Vertical: Shorts only</a:t>
            </a:r>
          </a:p>
          <a:p>
            <a:pPr lvl="1">
              <a:defRPr sz="1200">
                <a:latin typeface="Calibri"/>
              </a:defRPr>
            </a:pPr>
            <a:r>
              <a:t>  - Square: In-stream, In-feed</a:t>
            </a:r>
          </a:p>
          <a:p>
            <a:pPr lvl="1">
              <a:defRPr sz="1200">
                <a:latin typeface="Calibri"/>
              </a:defRPr>
            </a:pPr>
            <a:r>
              <a:t>  - Horizontal: In-stream, In-feed</a:t>
            </a:r>
          </a:p>
          <a:p>
            <a:pPr>
              <a:defRPr sz="1300">
                <a:latin typeface="Calibri"/>
              </a:defRPr>
            </a:pPr>
            <a:r>
              <a:t>• Opt out of Video Enhancements</a:t>
            </a:r>
          </a:p>
          <a:p>
            <a:pPr>
              <a:defRPr sz="1300">
                <a:latin typeface="Calibri"/>
              </a:defRPr>
            </a:pPr>
            <a:r>
              <a:t>• Always fill all text assets</a:t>
            </a:r>
          </a:p>
          <a:p>
            <a:pPr>
              <a:defRPr sz="1400">
                <a:latin typeface="Calibri"/>
              </a:defRPr>
            </a:pPr>
            <a:r>
              <a:t>Carousel Ads:</a:t>
            </a:r>
          </a:p>
          <a:p>
            <a:pPr>
              <a:defRPr sz="1300">
                <a:latin typeface="Calibri"/>
              </a:defRPr>
            </a:pPr>
            <a:r>
              <a:t>• Only without a Product Feed</a:t>
            </a:r>
          </a:p>
          <a:p>
            <a:pPr>
              <a:defRPr sz="1400">
                <a:latin typeface="Calibri"/>
              </a:defRPr>
            </a:pPr>
            <a:r>
              <a:t>Catalog Ads:</a:t>
            </a:r>
          </a:p>
          <a:p>
            <a:pPr>
              <a:defRPr sz="1300">
                <a:latin typeface="Calibri"/>
              </a:defRPr>
            </a:pPr>
            <a:r>
              <a:t>• Only with a Product Feed</a:t>
            </a:r>
          </a:p>
          <a:p>
            <a:pPr>
              <a:defRPr sz="1300">
                <a:latin typeface="Calibri"/>
              </a:defRPr>
            </a:pPr>
            <a:r>
              <a:t>• 2026 Update: AI-powered creative tools now generate video assets from images</a:t>
            </a:r>
          </a:p>
          <a:p>
            <a:pPr>
              <a:defRPr sz="1300">
                <a:latin typeface="Calibri"/>
              </a:defRPr>
            </a:pPr>
            <a:r>
              <a:t>• 2026 Update: New interactive ad formats for YouTube Shorts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Account-Wide Best Practices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Naming Conventions &amp; Conversion Setup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Naming Conventions:</a:t>
            </a:r>
          </a:p>
          <a:p>
            <a:pPr>
              <a:defRPr sz="1300">
                <a:latin typeface="Calibri"/>
              </a:defRPr>
            </a:pPr>
            <a:r>
              <a:t>• Check with clients before renaming</a:t>
            </a:r>
          </a:p>
          <a:p>
            <a:pPr>
              <a:defRPr sz="1300">
                <a:latin typeface="Calibri"/>
              </a:defRPr>
            </a:pPr>
            <a:r>
              <a:t>• Intuitive naming, underscores, no spaces</a:t>
            </a:r>
          </a:p>
          <a:p>
            <a:pPr>
              <a:defRPr sz="1300">
                <a:latin typeface="Calibri"/>
              </a:defRPr>
            </a:pPr>
            <a:r>
              <a:t>• Ensure UTMs are updated to match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Conversion Setup:</a:t>
            </a:r>
          </a:p>
          <a:p>
            <a:pPr>
              <a:defRPr sz="1300">
                <a:latin typeface="Calibri"/>
              </a:defRPr>
            </a:pPr>
            <a:r>
              <a:t>• Clear, appropriate Conversion Action names</a:t>
            </a:r>
          </a:p>
          <a:p>
            <a:pPr>
              <a:defRPr sz="1300">
                <a:latin typeface="Calibri"/>
              </a:defRPr>
            </a:pPr>
            <a:r>
              <a:t>• Correct category and Primary/Secondary classification</a:t>
            </a:r>
          </a:p>
          <a:p>
            <a:pPr>
              <a:defRPr sz="1300">
                <a:latin typeface="Calibri"/>
              </a:defRPr>
            </a:pPr>
            <a:r>
              <a:t>• 30/3/1 Attribution Window</a:t>
            </a:r>
          </a:p>
          <a:p>
            <a:pPr>
              <a:defRPr sz="1300">
                <a:latin typeface="Calibri"/>
              </a:defRPr>
            </a:pPr>
            <a:r>
              <a:t>• Always set up Enhanced Conversions</a:t>
            </a:r>
          </a:p>
          <a:p>
            <a:pPr>
              <a:defRPr sz="1300">
                <a:latin typeface="Calibri"/>
              </a:defRPr>
            </a:pPr>
            <a:r>
              <a:t>• Conversion tracking via GTM instead of GA4 where possible</a:t>
            </a:r>
          </a:p>
          <a:p>
            <a:pPr>
              <a:defRPr sz="1300">
                <a:latin typeface="Calibri"/>
              </a:defRPr>
            </a:pPr>
            <a:r>
              <a:t>• Connect CRM/offline conversion data</a:t>
            </a:r>
          </a:p>
          <a:p>
            <a:pPr>
              <a:defRPr sz="1300">
                <a:latin typeface="Calibri"/>
              </a:defRPr>
            </a:pPr>
            <a:r>
              <a:t>• 2026 Update: Consent mode v2 now mandatory in many markets</a:t>
            </a:r>
          </a:p>
          <a:p>
            <a:pPr>
              <a:defRPr sz="1300">
                <a:latin typeface="Calibri"/>
              </a:defRPr>
            </a:pPr>
            <a:r>
              <a:t>• 2026 Update: Enhanced conversions for leads now supports multiple match keys</a:t>
            </a:r>
          </a:p>
          <a:p>
            <a:pPr>
              <a:defRPr sz="1300">
                <a:latin typeface="Calibri"/>
              </a:defRPr>
            </a:pPr>
            <a:r>
              <a:t>• 2026 Update: Google Ads Data Manager simplifies first-party data connections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Keyword &amp; Negative KW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Keyword &amp; Search Term Scrubs:</a:t>
            </a:r>
          </a:p>
          <a:p>
            <a:pPr>
              <a:defRPr sz="1300">
                <a:latin typeface="Calibri"/>
              </a:defRPr>
            </a:pPr>
            <a:r>
              <a:t>• Complete at least biweekly for every campaign</a:t>
            </a:r>
          </a:p>
          <a:p>
            <a:pPr>
              <a:defRPr sz="1300">
                <a:latin typeface="Calibri"/>
              </a:defRPr>
            </a:pPr>
            <a:r>
              <a:t>• Don't remove low-spend KWs even without conversions</a:t>
            </a:r>
          </a:p>
          <a:p>
            <a:pPr>
              <a:defRPr sz="1300">
                <a:latin typeface="Calibri"/>
              </a:defRPr>
            </a:pPr>
            <a:r>
              <a:t>• Add search terms with appropriate match type to appropriate Ad Group</a:t>
            </a:r>
          </a:p>
          <a:p>
            <a:pPr>
              <a:defRPr sz="1300">
                <a:latin typeface="Calibri"/>
              </a:defRPr>
            </a:pPr>
            <a:r>
              <a:t>• Not always best to add to the AG where it converted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Negative Keyword Lists:</a:t>
            </a:r>
          </a:p>
          <a:p>
            <a:pPr>
              <a:defRPr sz="1300">
                <a:latin typeface="Calibri"/>
              </a:defRPr>
            </a:pPr>
            <a:r>
              <a:t>• Brand Safety KW List (apply to all campaigns)</a:t>
            </a:r>
          </a:p>
          <a:p>
            <a:pPr>
              <a:defRPr sz="1300">
                <a:latin typeface="Calibri"/>
              </a:defRPr>
            </a:pPr>
            <a:r>
              <a:t>• Brand Term List (apply to NonBrand campaigns)</a:t>
            </a:r>
          </a:p>
          <a:p>
            <a:pPr>
              <a:defRPr sz="1300">
                <a:latin typeface="Calibri"/>
              </a:defRPr>
            </a:pPr>
            <a:r>
              <a:t>• Regular negative KW mining from search term reports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Assets &amp; Extensions:</a:t>
            </a:r>
          </a:p>
          <a:p>
            <a:pPr>
              <a:defRPr sz="1300">
                <a:latin typeface="Calibri"/>
              </a:defRPr>
            </a:pPr>
            <a:r>
              <a:t>• Utilize ALL possible extensions</a:t>
            </a:r>
          </a:p>
          <a:p>
            <a:pPr>
              <a:defRPr sz="1300">
                <a:latin typeface="Calibri"/>
              </a:defRPr>
            </a:pPr>
            <a:r>
              <a:t>• Prioritize account-level (Business Name, Logo, Promotions)</a:t>
            </a:r>
          </a:p>
          <a:p>
            <a:pPr>
              <a:defRPr sz="1300">
                <a:latin typeface="Calibri"/>
              </a:defRPr>
            </a:pPr>
            <a:r>
              <a:t>• Then campaign-level assets</a:t>
            </a:r>
          </a:p>
          <a:p>
            <a:pPr>
              <a:defRPr sz="1300">
                <a:latin typeface="Calibri"/>
              </a:defRPr>
            </a:pPr>
            <a:r>
              <a:t>• 2026 Update: Auto-generated sitelinks and callouts; review weekly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Timeline &amp; Client Expectations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Weeks 1-2: Launch &amp; Learning Phase</a:t>
            </a:r>
          </a:p>
          <a:p>
            <a:pPr>
              <a:defRPr sz="1300">
                <a:latin typeface="Calibri"/>
              </a:defRPr>
            </a:pPr>
            <a:r>
              <a:t>• Campaign launch and initial data collection</a:t>
            </a:r>
          </a:p>
          <a:p>
            <a:pPr>
              <a:defRPr sz="1300">
                <a:latin typeface="Calibri"/>
              </a:defRPr>
            </a:pPr>
            <a:r>
              <a:t>• Smart Bidding in learning period</a:t>
            </a:r>
          </a:p>
          <a:p>
            <a:pPr>
              <a:defRPr sz="1300">
                <a:latin typeface="Calibri"/>
              </a:defRPr>
            </a:pPr>
            <a:r>
              <a:t>• Set expectations: performance will fluctuate</a:t>
            </a:r>
          </a:p>
          <a:p>
            <a:pPr>
              <a:defRPr sz="1300">
                <a:latin typeface="Calibri"/>
              </a:defRPr>
            </a:pPr>
            <a:r>
              <a:t>• Do NOT make major changes during this period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Weeks 3-8: Optimization Phase</a:t>
            </a:r>
          </a:p>
          <a:p>
            <a:pPr>
              <a:defRPr sz="1300">
                <a:latin typeface="Calibri"/>
              </a:defRPr>
            </a:pPr>
            <a:r>
              <a:t>• Begin keyword/search term scrubs</a:t>
            </a:r>
          </a:p>
          <a:p>
            <a:pPr>
              <a:defRPr sz="1300">
                <a:latin typeface="Calibri"/>
              </a:defRPr>
            </a:pPr>
            <a:r>
              <a:t>• Adjust bids based on initial data</a:t>
            </a:r>
          </a:p>
          <a:p>
            <a:pPr>
              <a:defRPr sz="1300">
                <a:latin typeface="Calibri"/>
              </a:defRPr>
            </a:pPr>
            <a:r>
              <a:t>• A/B test ad copy and creative</a:t>
            </a:r>
          </a:p>
          <a:p>
            <a:pPr>
              <a:defRPr sz="1300">
                <a:latin typeface="Calibri"/>
              </a:defRPr>
            </a:pPr>
            <a:r>
              <a:t>• Implement negative keywords</a:t>
            </a:r>
          </a:p>
          <a:p>
            <a:pPr>
              <a:defRPr sz="1300">
                <a:latin typeface="Calibri"/>
              </a:defRPr>
            </a:pPr>
            <a:r>
              <a:t>• Refine audience targeting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Weeks 8+: Scale &amp; Refine</a:t>
            </a:r>
          </a:p>
          <a:p>
            <a:pPr>
              <a:defRPr sz="1300">
                <a:latin typeface="Calibri"/>
              </a:defRPr>
            </a:pPr>
            <a:r>
              <a:t>• Campaigns should be stabilized</a:t>
            </a:r>
          </a:p>
          <a:p>
            <a:pPr>
              <a:defRPr sz="1300">
                <a:latin typeface="Calibri"/>
              </a:defRPr>
            </a:pPr>
            <a:r>
              <a:t>• Focus on incremental improvements</a:t>
            </a:r>
          </a:p>
          <a:p>
            <a:pPr>
              <a:defRPr sz="1300">
                <a:latin typeface="Calibri"/>
              </a:defRPr>
            </a:pPr>
            <a:r>
              <a:t>• Test new campaign types and features</a:t>
            </a:r>
          </a:p>
          <a:p>
            <a:pPr>
              <a:defRPr sz="1300">
                <a:latin typeface="Calibri"/>
              </a:defRPr>
            </a:pPr>
            <a:r>
              <a:t>• Quarterly creative refresh</a:t>
            </a:r>
          </a:p>
          <a:p>
            <a:pPr>
              <a:defRPr sz="1300">
                <a:latin typeface="Calibri"/>
              </a:defRPr>
            </a:pPr>
            <a:r>
              <a:t>• Review and reallocate budget based on performance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Search Campaigns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Search: Campaign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300">
                <a:latin typeface="Calibri"/>
              </a:defRPr>
            </a:pPr>
            <a:r>
              <a:t>• Consolidated campaign structure: Brand + NonBrand</a:t>
            </a:r>
          </a:p>
          <a:p>
            <a:pPr>
              <a:defRPr sz="1300">
                <a:latin typeface="Calibri"/>
              </a:defRPr>
            </a:pPr>
            <a:r>
              <a:t>• Split NonBrand only for different conversion events, geo targeting, or budget allocation</a:t>
            </a:r>
          </a:p>
          <a:p>
            <a:pPr>
              <a:defRPr sz="1300">
                <a:latin typeface="Calibri"/>
              </a:defRPr>
            </a:pPr>
            <a:r>
              <a:t>• Competitor/Conquest within NonBrand unless separate budget</a:t>
            </a:r>
          </a:p>
          <a:p>
            <a:pPr>
              <a:defRPr sz="1300">
                <a:latin typeface="Calibri"/>
              </a:defRPr>
            </a:pPr>
            <a:r>
              <a:t>• Ad Groups organized by theme with combined match types (Exact + Broad)</a:t>
            </a:r>
          </a:p>
          <a:p>
            <a:pPr>
              <a:defRPr sz="1300">
                <a:latin typeface="Calibri"/>
              </a:defRPr>
            </a:pPr>
            <a:r>
              <a:t>• No Broad Match for brand names (including competitors)</a:t>
            </a:r>
          </a:p>
          <a:p>
            <a:pPr>
              <a:defRPr sz="1300">
                <a:latin typeface="Calibri"/>
              </a:defRPr>
            </a:pPr>
            <a:r>
              <a:t>• Avoid keyword-level Final URLs</a:t>
            </a:r>
          </a:p>
          <a:p>
            <a:pPr>
              <a:defRPr sz="1300">
                <a:latin typeface="Calibri"/>
              </a:defRPr>
            </a:pPr>
            <a:r>
              <a:t>• 2026 Update: Leverage Google's auto-created assets for RSAs but always review for accuracy</a:t>
            </a:r>
          </a:p>
          <a:p>
            <a:pPr>
              <a:defRPr sz="1300">
                <a:latin typeface="Calibri"/>
              </a:defRPr>
            </a:pPr>
            <a:r>
              <a:t>• 2026 Update: Broad Match now benefits from AI-powered intent matching; pair with Smart Bidding for best results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Search: Ad Copy 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300">
                <a:latin typeface="Calibri"/>
              </a:defRPr>
            </a:pPr>
            <a:r>
              <a:t>• Dynamic Keyword Insertion: Use sparingly, NEVER with intentional misspellings</a:t>
            </a:r>
          </a:p>
          <a:p>
            <a:pPr>
              <a:defRPr sz="1300">
                <a:latin typeface="Calibri"/>
              </a:defRPr>
            </a:pPr>
            <a:r>
              <a:t>• Thematic RSAs: Every Ad Group should have 3 RSAs with different themes/value props</a:t>
            </a:r>
          </a:p>
          <a:p>
            <a:pPr>
              <a:defRPr sz="1300">
                <a:latin typeface="Calibri"/>
              </a:defRPr>
            </a:pPr>
            <a:r>
              <a:t>• Ad Customizers for frequent promotions or seasonal copy</a:t>
            </a:r>
          </a:p>
          <a:p>
            <a:pPr lvl="1">
              <a:defRPr sz="1200">
                <a:latin typeface="Calibri"/>
              </a:defRPr>
            </a:pPr>
            <a:r>
              <a:t>  - Schedule uploads to coincide with promo start/stop dates</a:t>
            </a:r>
          </a:p>
          <a:p>
            <a:pPr lvl="1">
              <a:defRPr sz="1200">
                <a:latin typeface="Calibri"/>
              </a:defRPr>
            </a:pPr>
            <a:r>
              <a:t>  - Great for restricted verticals (avoids triggering policy review)</a:t>
            </a:r>
          </a:p>
          <a:p>
            <a:pPr>
              <a:defRPr sz="1300">
                <a:latin typeface="Calibri"/>
              </a:defRPr>
            </a:pPr>
            <a:r>
              <a:t>• 2026 Update: Automatically Created Assets (ACA) now available for all search campaigns</a:t>
            </a:r>
          </a:p>
          <a:p>
            <a:pPr lvl="1">
              <a:defRPr sz="1200">
                <a:latin typeface="Calibri"/>
              </a:defRPr>
            </a:pPr>
            <a:r>
              <a:t>  - Review generated headlines/descriptions weekly</a:t>
            </a:r>
          </a:p>
          <a:p>
            <a:pPr lvl="1">
              <a:defRPr sz="1200">
                <a:latin typeface="Calibri"/>
              </a:defRPr>
            </a:pPr>
            <a:r>
              <a:t>  - Opt out of low-performing auto-assets</a:t>
            </a:r>
          </a:p>
          <a:p>
            <a:pPr>
              <a:defRPr sz="1300">
                <a:latin typeface="Calibri"/>
              </a:defRPr>
            </a:pPr>
            <a:r>
              <a:t>• 2026 Update: Conversational experience in Google Ads for campaign creation</a:t>
            </a:r>
          </a:p>
          <a:p>
            <a:pPr>
              <a:defRPr sz="1300">
                <a:latin typeface="Calibri"/>
              </a:defRPr>
            </a:pPr>
            <a:r>
              <a:t>• 2026 Update: Image extensions now serve more broadly; ensure brand-safe images are uploaded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Search: New Campaign Launch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300">
                <a:latin typeface="Calibri"/>
              </a:defRPr>
            </a:pPr>
            <a:r>
              <a:t>• Launch with Max Conversions or Max Conversion Value</a:t>
            </a:r>
          </a:p>
          <a:p>
            <a:pPr>
              <a:defRPr sz="1300">
                <a:latin typeface="Calibri"/>
              </a:defRPr>
            </a:pPr>
            <a:r>
              <a:t>• After 30 conversions in 2 weeks, implement tCPA or tROAS</a:t>
            </a:r>
          </a:p>
          <a:p>
            <a:pPr>
              <a:defRPr sz="1300">
                <a:latin typeface="Calibri"/>
              </a:defRPr>
            </a:pPr>
            <a:r>
              <a:t>• Initial target within 20% of current efficiency, adjust over following 2 weeks</a:t>
            </a:r>
          </a:p>
          <a:p>
            <a:pPr>
              <a:defRPr sz="1300">
                <a:latin typeface="Calibri"/>
              </a:defRPr>
            </a:pPr>
            <a:r>
              <a:t>• 2026 Update: Google now recommends 50+ conversions in 30 days for optimal Smart Bidding</a:t>
            </a:r>
          </a:p>
          <a:p>
            <a:pPr>
              <a:defRPr sz="1300">
                <a:latin typeface="Calibri"/>
              </a:defRPr>
            </a:pPr>
            <a:r>
              <a:t>• 2026 Update: New "Acquisition" goals can be layered on top of conversion goals</a:t>
            </a:r>
          </a:p>
          <a:p>
            <a:pPr>
              <a:defRPr sz="1300">
                <a:latin typeface="Calibri"/>
              </a:defRPr>
            </a:pPr>
            <a:r>
              <a:t>• Budget capping: Search lost due to rank is fine (bids controlling spend, not budget)</a:t>
            </a:r>
          </a:p>
          <a:p>
            <a:pPr lvl="1">
              <a:defRPr sz="1200">
                <a:latin typeface="Calibri"/>
              </a:defRPr>
            </a:pPr>
            <a:r>
              <a:t>  - If client won't increase spend, lower bids gradually until 0% limited by budget</a:t>
            </a:r>
          </a:p>
          <a:p>
            <a:pPr lvl="1">
              <a:defRPr sz="1200">
                <a:latin typeface="Calibri"/>
              </a:defRPr>
            </a:pPr>
            <a:r>
              <a:t>  - Reducing bids can increase volume 4x+ from same spend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Shopping Campaigns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Shopping: Structure &amp; Feed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300">
                <a:latin typeface="Calibri"/>
              </a:defRPr>
            </a:pPr>
            <a:r>
              <a:t>• Separate Ad Groups for products with drastically different margins</a:t>
            </a:r>
          </a:p>
          <a:p>
            <a:pPr>
              <a:defRPr sz="1300">
                <a:latin typeface="Calibri"/>
              </a:defRPr>
            </a:pPr>
            <a:r>
              <a:t>• Bid adjustments at the Ad Group level, not Product Group level</a:t>
            </a:r>
          </a:p>
          <a:p>
            <a:pPr>
              <a:defRPr sz="1300">
                <a:latin typeface="Calibri"/>
              </a:defRPr>
            </a:pPr>
            <a:r>
              <a:t>• Start with single campaign; break into Brand/NonBrand when volume warrants</a:t>
            </a:r>
          </a:p>
          <a:p>
            <a:pPr>
              <a:defRPr sz="1300">
                <a:latin typeface="Calibri"/>
              </a:defRPr>
            </a:pPr>
            <a:r>
              <a:t>• Apply Brand negative KWs to NonBrand campaign</a:t>
            </a:r>
          </a:p>
          <a:p>
            <a:pPr>
              <a:defRPr sz="1300">
                <a:latin typeface="Calibri"/>
              </a:defRPr>
            </a:pPr>
            <a:r>
              <a:t>• GMC Feed Optimization:</a:t>
            </a:r>
          </a:p>
          <a:p>
            <a:pPr lvl="1">
              <a:defRPr sz="1200">
                <a:latin typeface="Calibri"/>
              </a:defRPr>
            </a:pPr>
            <a:r>
              <a:t>  - Optimize product titles (brand, color, size, gender, material)</a:t>
            </a:r>
          </a:p>
          <a:p>
            <a:pPr lvl="1">
              <a:defRPr sz="1200">
                <a:latin typeface="Calibri"/>
              </a:defRPr>
            </a:pPr>
            <a:r>
              <a:t>  - Use Feed Rules to automate title enrichment</a:t>
            </a:r>
          </a:p>
          <a:p>
            <a:pPr lvl="1">
              <a:defRPr sz="1200">
                <a:latin typeface="Calibri"/>
              </a:defRPr>
            </a:pPr>
            <a:r>
              <a:t>  - Keep metafields updated and accurate</a:t>
            </a:r>
          </a:p>
          <a:p>
            <a:pPr lvl="1">
              <a:defRPr sz="1200">
                <a:latin typeface="Calibri"/>
              </a:defRPr>
            </a:pPr>
            <a:r>
              <a:t>  - Custom Labels for reporting and segmentation</a:t>
            </a:r>
          </a:p>
          <a:p>
            <a:pPr lvl="1">
              <a:defRPr sz="1200">
                <a:latin typeface="Calibri"/>
              </a:defRPr>
            </a:pPr>
            <a:r>
              <a:t>  - Exclude Gift Cards from all PLAs</a:t>
            </a:r>
          </a:p>
          <a:p>
            <a:pPr>
              <a:defRPr sz="1300">
                <a:latin typeface="Calibri"/>
              </a:defRPr>
            </a:pPr>
            <a:r>
              <a:t>• 2026 Update: Google Merchant Center Next is now standard</a:t>
            </a:r>
          </a:p>
          <a:p>
            <a:pPr lvl="1">
              <a:defRPr sz="1200">
                <a:latin typeface="Calibri"/>
              </a:defRPr>
            </a:pPr>
            <a:r>
              <a:t>  - Automatic product insights and competitive pricing data</a:t>
            </a:r>
          </a:p>
          <a:p>
            <a:pPr lvl="1">
              <a:defRPr sz="1200">
                <a:latin typeface="Calibri"/>
              </a:defRPr>
            </a:pPr>
            <a:r>
              <a:t>  - AI-generated product descriptions available</a:t>
            </a:r>
          </a:p>
          <a:p>
            <a:pPr lvl="1">
              <a:defRPr sz="1200">
                <a:latin typeface="Calibri"/>
              </a:defRPr>
            </a:pPr>
            <a:r>
              <a:t>  - Enhanced free listings integration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Performance Max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PMax: Structure &amp; Creative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300">
                <a:latin typeface="Calibri"/>
              </a:defRPr>
            </a:pPr>
            <a:r>
              <a:t>• Split Asset Groups only for different Creative or Audience needs</a:t>
            </a:r>
          </a:p>
          <a:p>
            <a:pPr>
              <a:defRPr sz="1300">
                <a:latin typeface="Calibri"/>
              </a:defRPr>
            </a:pPr>
            <a:r>
              <a:t>• Thematic separation if excess creative; avoid unnecessary segmentation</a:t>
            </a:r>
          </a:p>
          <a:p>
            <a:pPr>
              <a:defRPr sz="1300">
                <a:latin typeface="Calibri"/>
              </a:defRPr>
            </a:pPr>
            <a:r>
              <a:t>• Ensure Listing Groups are correctly segmented</a:t>
            </a:r>
          </a:p>
          <a:p>
            <a:pPr>
              <a:defRPr sz="1300">
                <a:latin typeface="Calibri"/>
              </a:defRPr>
            </a:pPr>
            <a:r>
              <a:t>• PMax targets should always be higher than Search targets</a:t>
            </a:r>
          </a:p>
          <a:p>
            <a:pPr>
              <a:defRPr sz="1300">
                <a:latin typeface="Calibri"/>
              </a:defRPr>
            </a:pPr>
            <a:r>
              <a:t>• Use as many assets as possible per Ad Set</a:t>
            </a:r>
          </a:p>
          <a:p>
            <a:pPr>
              <a:defRPr sz="1300">
                <a:latin typeface="Calibri"/>
              </a:defRPr>
            </a:pPr>
            <a:r>
              <a:t>• Allow 3-4 weeks before making creative changes</a:t>
            </a:r>
          </a:p>
          <a:p>
            <a:pPr>
              <a:defRPr sz="1300">
                <a:latin typeface="Calibri"/>
              </a:defRPr>
            </a:pPr>
            <a:r>
              <a:t>• 2026 Update: Search term reports and negative KW implementation now available in UI</a:t>
            </a:r>
          </a:p>
          <a:p>
            <a:pPr>
              <a:defRPr sz="1300">
                <a:latin typeface="Calibri"/>
              </a:defRPr>
            </a:pPr>
            <a:r>
              <a:t>• 2026 Update: Channel-level reporting now available (Search vs Shopping vs Display vs Video)</a:t>
            </a:r>
          </a:p>
          <a:p>
            <a:pPr>
              <a:defRPr sz="1300">
                <a:latin typeface="Calibri"/>
              </a:defRPr>
            </a:pPr>
            <a:r>
              <a:t>• 2026 Update: Brand exclusions expanded; apply to prevent brand cannibalization</a:t>
            </a:r>
          </a:p>
          <a:p>
            <a:pPr>
              <a:defRPr sz="1300">
                <a:latin typeface="Calibri"/>
              </a:defRPr>
            </a:pPr>
            <a:r>
              <a:t>• 2026 Update: Asset Group-level conversion goals now supported</a:t>
            </a:r>
          </a:p>
          <a:p>
            <a:pPr>
              <a:defRPr sz="1300">
                <a:latin typeface="Calibri"/>
              </a:defRPr>
            </a:pPr>
            <a:r>
              <a:t>• 2026 Update: URL exclusions now available to prevent low-quality placements</a:t>
            </a:r>
          </a:p>
          <a:p>
            <a:pPr>
              <a:defRPr sz="1300">
                <a:latin typeface="Calibri"/>
              </a:defRPr>
            </a:pPr>
            <a:r>
              <a:t>• Still recommend PMax Insights report for placement-level spend analysis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6 Brand Guidelines">
  <a:themeElements>
    <a:clrScheme name="Simple Light">
      <a:dk1>
        <a:srgbClr val="F4F1EB"/>
      </a:dk1>
      <a:lt1>
        <a:srgbClr val="0A1119"/>
      </a:lt1>
      <a:dk2>
        <a:srgbClr val="0A1119"/>
      </a:dk2>
      <a:lt2>
        <a:srgbClr val="FFFFFF"/>
      </a:lt2>
      <a:accent1>
        <a:srgbClr val="229FA1"/>
      </a:accent1>
      <a:accent2>
        <a:srgbClr val="1A7477"/>
      </a:accent2>
      <a:accent3>
        <a:srgbClr val="1F807E"/>
      </a:accent3>
      <a:accent4>
        <a:srgbClr val="9E9E9E"/>
      </a:accent4>
      <a:accent5>
        <a:srgbClr val="1B2126"/>
      </a:accent5>
      <a:accent6>
        <a:srgbClr val="FFFFFF"/>
      </a:accent6>
      <a:hlink>
        <a:srgbClr val="229F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