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701" r:id="rId5"/>
  </p:sldMasterIdLst>
  <p:notesMasterIdLst>
    <p:notesMasterId r:id="rId6"/>
  </p:notesMasterIdLst>
  <p:sldIdLst>
    <p:sldId id="256" r:id="rId23"/>
    <p:sldId id="257" r:id="rId24"/>
    <p:sldId id="258" r:id="rId25"/>
    <p:sldId id="259" r:id="rId26"/>
    <p:sldId id="260" r:id="rId27"/>
    <p:sldId id="261" r:id="rId28"/>
    <p:sldId id="262" r:id="rId29"/>
    <p:sldId id="263" r:id="rId30"/>
    <p:sldId id="264" r:id="rId31"/>
    <p:sldId id="265" r:id="rId32"/>
    <p:sldId id="266" r:id="rId22"/>
    <p:sldId id="267" r:id="rId21"/>
    <p:sldId id="268" r:id="rId20"/>
  </p:sldIdLst>
  <p:sldSz cy="6858000" cx="12192000"/>
  <p:notesSz cx="6858000" cy="12192000"/>
  <p:embeddedFontLst>
    <p:embeddedFont>
      <p:font typeface="Proxima Nova"/>
      <p:regular r:id="rId33"/>
      <p:bold r:id="rId34"/>
      <p:italic r:id="rId35"/>
      <p:boldItalic r:id="rId36"/>
    </p:embeddedFont>
    <p:embeddedFont>
      <p:font typeface="Montserrat"/>
      <p:regular r:id="rId37"/>
      <p:bold r:id="rId38"/>
      <p:italic r:id="rId39"/>
      <p:boldItalic r:id="rId40"/>
    </p:embeddedFont>
    <p:embeddedFont>
      <p:font typeface="Montserrat Medium"/>
      <p:regular r:id="rId41"/>
      <p:bold r:id="rId42"/>
      <p:italic r:id="rId43"/>
      <p:boldItalic r:id="rId44"/>
    </p:embeddedFont>
    <p:embeddedFont>
      <p:font typeface="Archivo"/>
      <p:regular r:id="rId45"/>
      <p:bold r:id="rId46"/>
      <p:italic r:id="rId47"/>
      <p:boldItalic r:id="rId4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pos="1368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089507A6-ADD5-4939-84E1-4462CC6DB108}">
  <a:tblStyle styleId="{089507A6-ADD5-4939-84E1-4462CC6DB108}" styleName="Table_0">
    <a:wholeTbl>
      <a:tcTxStyle b="off" i="off">
        <a:font>
          <a:latin typeface="Arial"/>
          <a:ea typeface="Arial"/>
          <a:cs typeface="Arial"/>
        </a:font>
        <a:srgbClr val="000000"/>
      </a:tcTx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  <a:tblStyle styleId="{99B97845-519A-4139-B550-65E1703BB32F}" styleName="Table_1">
    <a:wholeTbl>
      <a:tcTxStyle b="off" i="off">
        <a:font>
          <a:latin typeface="Montserrat"/>
          <a:ea typeface="Montserrat"/>
          <a:cs typeface="Montserrat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8EBF5"/>
          </a:solidFill>
        </a:fill>
      </a:tcStyle>
    </a:wholeTbl>
    <a:band1H>
      <a:tcTxStyle b="off" i="off"/>
      <a:tcStyle>
        <a:fill>
          <a:solidFill>
            <a:srgbClr val="CDD4EA"/>
          </a:solidFill>
        </a:fill>
      </a:tcStyle>
    </a:band1H>
    <a:band2H>
      <a:tcTxStyle b="off" i="off"/>
    </a:band2H>
    <a:band1V>
      <a:tcTxStyle b="off" i="off"/>
      <a:tcStyle>
        <a:fill>
          <a:solidFill>
            <a:srgbClr val="CDD4EA"/>
          </a:solidFill>
        </a:fill>
      </a:tcStyle>
    </a:band1V>
    <a:band2V>
      <a:tcTxStyle b="off" i="off"/>
    </a:band2V>
    <a:lastCol>
      <a:tcTxStyle b="on" i="off">
        <a:font>
          <a:latin typeface="Montserrat"/>
          <a:ea typeface="Montserrat"/>
          <a:cs typeface="Montserrat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Montserrat"/>
          <a:ea typeface="Montserrat"/>
          <a:cs typeface="Montserrat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Montserrat"/>
          <a:ea typeface="Montserrat"/>
          <a:cs typeface="Montserrat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 b="off" i="off"/>
    </a:seCell>
    <a:swCell>
      <a:tcTxStyle b="off" i="off"/>
    </a:swCell>
    <a:firstRow>
      <a:tcTxStyle b="on" i="off">
        <a:font>
          <a:latin typeface="Montserrat"/>
          <a:ea typeface="Montserrat"/>
          <a:cs typeface="Montserrat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368"/>
      </p:guideLst>
    </p:cSldViewPr>
  </p:slideViewPr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0" Type="http://schemas.openxmlformats.org/officeDocument/2006/relationships/slide" Target="slides/slide13.xml"/><Relationship Id="rId21" Type="http://schemas.openxmlformats.org/officeDocument/2006/relationships/slide" Target="slides/slide12.xml"/><Relationship Id="rId22" Type="http://schemas.openxmlformats.org/officeDocument/2006/relationships/slide" Target="slides/slide11.xml"/><Relationship Id="rId23" Type="http://schemas.openxmlformats.org/officeDocument/2006/relationships/slide" Target="slides/slide1.xml"/><Relationship Id="rId24" Type="http://schemas.openxmlformats.org/officeDocument/2006/relationships/slide" Target="slides/slide2.xml"/><Relationship Id="rId25" Type="http://schemas.openxmlformats.org/officeDocument/2006/relationships/slide" Target="slides/slide3.xml"/><Relationship Id="rId26" Type="http://schemas.openxmlformats.org/officeDocument/2006/relationships/slide" Target="slides/slide4.xml"/><Relationship Id="rId27" Type="http://schemas.openxmlformats.org/officeDocument/2006/relationships/slide" Target="slides/slide5.xml"/><Relationship Id="rId28" Type="http://schemas.openxmlformats.org/officeDocument/2006/relationships/slide" Target="slides/slide6.xml"/><Relationship Id="rId29" Type="http://schemas.openxmlformats.org/officeDocument/2006/relationships/slide" Target="slides/slide7.xml"/><Relationship Id="rId30" Type="http://schemas.openxmlformats.org/officeDocument/2006/relationships/slide" Target="slides/slide8.xml"/><Relationship Id="rId31" Type="http://schemas.openxmlformats.org/officeDocument/2006/relationships/slide" Target="slides/slide9.xml"/><Relationship Id="rId32" Type="http://schemas.openxmlformats.org/officeDocument/2006/relationships/slide" Target="slides/slide10.xml"/><Relationship Id="rId33" Type="http://schemas.openxmlformats.org/officeDocument/2006/relationships/font" Target="fonts/ProximaNova-regular.fntdata"/><Relationship Id="rId34" Type="http://schemas.openxmlformats.org/officeDocument/2006/relationships/font" Target="fonts/ProximaNova-bold.fntdata"/><Relationship Id="rId35" Type="http://schemas.openxmlformats.org/officeDocument/2006/relationships/font" Target="fonts/ProximaNova-italic.fntdata"/><Relationship Id="rId36" Type="http://schemas.openxmlformats.org/officeDocument/2006/relationships/font" Target="fonts/ProximaNova-boldItalic.fntdata"/><Relationship Id="rId37" Type="http://schemas.openxmlformats.org/officeDocument/2006/relationships/font" Target="fonts/Montserrat-regular.fntdata"/><Relationship Id="rId38" Type="http://schemas.openxmlformats.org/officeDocument/2006/relationships/font" Target="fonts/Montserrat-bold.fntdata"/><Relationship Id="rId39" Type="http://schemas.openxmlformats.org/officeDocument/2006/relationships/font" Target="fonts/Montserrat-italic.fntdata"/><Relationship Id="rId40" Type="http://schemas.openxmlformats.org/officeDocument/2006/relationships/font" Target="fonts/Montserrat-boldItalic.fntdata"/><Relationship Id="rId41" Type="http://schemas.openxmlformats.org/officeDocument/2006/relationships/font" Target="fonts/MontserratMedium-regular.fntdata"/><Relationship Id="rId42" Type="http://schemas.openxmlformats.org/officeDocument/2006/relationships/font" Target="fonts/MontserratMedium-bold.fntdata"/><Relationship Id="rId43" Type="http://schemas.openxmlformats.org/officeDocument/2006/relationships/font" Target="fonts/MontserratMedium-italic.fntdata"/><Relationship Id="rId44" Type="http://schemas.openxmlformats.org/officeDocument/2006/relationships/font" Target="fonts/MontserratMedium-boldItalic.fntdata"/><Relationship Id="rId45" Type="http://schemas.openxmlformats.org/officeDocument/2006/relationships/font" Target="fonts/Archivo-regular.fntdata"/><Relationship Id="rId46" Type="http://schemas.openxmlformats.org/officeDocument/2006/relationships/font" Target="fonts/Archivo-bold.fntdata"/><Relationship Id="rId47" Type="http://schemas.openxmlformats.org/officeDocument/2006/relationships/font" Target="fonts/Archivo-italic.fntdata"/><Relationship Id="rId48" Type="http://schemas.openxmlformats.org/officeDocument/2006/relationships/font" Target="fonts/Archivo-boldItalic.fntdata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6.png"/></Relationships>
</file>

<file path=ppt/slideLayouts/_rels/slideLayout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/>
          <p:nvPr/>
        </p:nvSpPr>
        <p:spPr>
          <a:xfrm>
            <a:off x="9998173" y="6312028"/>
            <a:ext cx="2011500" cy="341100"/>
          </a:xfrm>
          <a:prstGeom prst="roundRect">
            <a:avLst>
              <a:gd fmla="val 16667" name="adj"/>
            </a:avLst>
          </a:prstGeom>
          <a:solidFill>
            <a:srgbClr val="1B2126"/>
          </a:solidFill>
          <a:ln cap="flat" cmpd="sng" w="16925">
            <a:solidFill>
              <a:schemeClr val="accent1">
                <a:alpha val="64310"/>
              </a:scheme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2"/>
          <p:cNvSpPr txBox="1"/>
          <p:nvPr>
            <p:ph type="ctrTitle"/>
          </p:nvPr>
        </p:nvSpPr>
        <p:spPr>
          <a:xfrm>
            <a:off x="415611" y="992767"/>
            <a:ext cx="11360700" cy="27369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 algn="ctr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/>
        </p:txBody>
      </p:sp>
      <p:sp>
        <p:nvSpPr>
          <p:cNvPr id="18" name="Google Shape;18;p2"/>
          <p:cNvSpPr txBox="1"/>
          <p:nvPr>
            <p:ph idx="1" type="subTitle"/>
          </p:nvPr>
        </p:nvSpPr>
        <p:spPr>
          <a:xfrm>
            <a:off x="415600" y="3778833"/>
            <a:ext cx="11360700" cy="1056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/>
        </p:txBody>
      </p:sp>
      <p:pic>
        <p:nvPicPr>
          <p:cNvPr descr="/mnt/data/TT_LOCKUP_WHITE.png" id="19" name="Google Shape;19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82344" y="6287535"/>
            <a:ext cx="629950" cy="390144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2"/>
          <p:cNvSpPr/>
          <p:nvPr/>
        </p:nvSpPr>
        <p:spPr>
          <a:xfrm>
            <a:off x="45400" y="86333"/>
            <a:ext cx="12101100" cy="167100"/>
          </a:xfrm>
          <a:prstGeom prst="roundRect">
            <a:avLst>
              <a:gd fmla="val 8852" name="adj"/>
            </a:avLst>
          </a:prstGeom>
          <a:solidFill>
            <a:srgbClr val="229FA1"/>
          </a:solidFill>
          <a:ln cap="flat" cmpd="sng" w="50800">
            <a:solidFill>
              <a:srgbClr val="229FA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</p:txBody>
      </p:sp>
      <p:sp>
        <p:nvSpPr>
          <p:cNvPr id="21" name="Google Shape;21;p2"/>
          <p:cNvSpPr/>
          <p:nvPr/>
        </p:nvSpPr>
        <p:spPr>
          <a:xfrm>
            <a:off x="10059133" y="6324220"/>
            <a:ext cx="1889700" cy="31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Montserrat"/>
              <a:buNone/>
            </a:pPr>
            <a:r>
              <a:rPr b="1" i="0" lang="en-US" sz="13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TIGERTRACKS.AI</a:t>
            </a:r>
            <a:endParaRPr b="1" i="0" sz="1300" u="none" cap="none" strike="noStrike">
              <a:solidFill>
                <a:srgbClr val="0A111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1"/>
          <p:cNvSpPr/>
          <p:nvPr/>
        </p:nvSpPr>
        <p:spPr>
          <a:xfrm>
            <a:off x="45400" y="86333"/>
            <a:ext cx="12101100" cy="167100"/>
          </a:xfrm>
          <a:prstGeom prst="roundRect">
            <a:avLst>
              <a:gd fmla="val 8852" name="adj"/>
            </a:avLst>
          </a:prstGeom>
          <a:solidFill>
            <a:srgbClr val="229FA1"/>
          </a:solidFill>
          <a:ln cap="flat" cmpd="sng" w="50800">
            <a:solidFill>
              <a:srgbClr val="229FA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">
  <p:cSld name="TITLE_1">
    <p:bg>
      <p:bgPr>
        <a:solidFill>
          <a:schemeClr val="dk1"/>
        </a:solid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2"/>
          <p:cNvSpPr/>
          <p:nvPr/>
        </p:nvSpPr>
        <p:spPr>
          <a:xfrm>
            <a:off x="304800" y="298174"/>
            <a:ext cx="10213200" cy="5621400"/>
          </a:xfrm>
          <a:prstGeom prst="roundRect">
            <a:avLst>
              <a:gd fmla="val 3982" name="adj"/>
            </a:avLst>
          </a:prstGeom>
          <a:noFill/>
          <a:ln cap="flat" cmpd="sng" w="25400">
            <a:solidFill>
              <a:srgbClr val="E0E0E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</p:txBody>
      </p:sp>
      <p:sp>
        <p:nvSpPr>
          <p:cNvPr id="61" name="Google Shape;61;p12"/>
          <p:cNvSpPr txBox="1"/>
          <p:nvPr>
            <p:ph type="title"/>
          </p:nvPr>
        </p:nvSpPr>
        <p:spPr>
          <a:xfrm>
            <a:off x="788600" y="478500"/>
            <a:ext cx="9245700" cy="31383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1200"/>
              <a:buNone/>
              <a:defRPr sz="21200"/>
            </a:lvl2pPr>
            <a:lvl3pPr lvl="2">
              <a:spcBef>
                <a:spcPts val="0"/>
              </a:spcBef>
              <a:spcAft>
                <a:spcPts val="0"/>
              </a:spcAft>
              <a:buSzPts val="21200"/>
              <a:buNone/>
              <a:defRPr sz="21200"/>
            </a:lvl3pPr>
            <a:lvl4pPr lvl="3">
              <a:spcBef>
                <a:spcPts val="0"/>
              </a:spcBef>
              <a:spcAft>
                <a:spcPts val="0"/>
              </a:spcAft>
              <a:buSzPts val="21200"/>
              <a:buNone/>
              <a:defRPr sz="21200"/>
            </a:lvl4pPr>
            <a:lvl5pPr lvl="4">
              <a:spcBef>
                <a:spcPts val="0"/>
              </a:spcBef>
              <a:spcAft>
                <a:spcPts val="0"/>
              </a:spcAft>
              <a:buSzPts val="21200"/>
              <a:buNone/>
              <a:defRPr sz="21200"/>
            </a:lvl5pPr>
            <a:lvl6pPr lvl="5">
              <a:spcBef>
                <a:spcPts val="0"/>
              </a:spcBef>
              <a:spcAft>
                <a:spcPts val="0"/>
              </a:spcAft>
              <a:buSzPts val="21200"/>
              <a:buNone/>
              <a:defRPr sz="21200"/>
            </a:lvl6pPr>
            <a:lvl7pPr lvl="6">
              <a:spcBef>
                <a:spcPts val="0"/>
              </a:spcBef>
              <a:spcAft>
                <a:spcPts val="0"/>
              </a:spcAft>
              <a:buSzPts val="21200"/>
              <a:buNone/>
              <a:defRPr sz="21200"/>
            </a:lvl7pPr>
            <a:lvl8pPr lvl="7">
              <a:spcBef>
                <a:spcPts val="0"/>
              </a:spcBef>
              <a:spcAft>
                <a:spcPts val="0"/>
              </a:spcAft>
              <a:buSzPts val="21200"/>
              <a:buNone/>
              <a:defRPr sz="21200"/>
            </a:lvl8pPr>
            <a:lvl9pPr lvl="8">
              <a:spcBef>
                <a:spcPts val="0"/>
              </a:spcBef>
              <a:spcAft>
                <a:spcPts val="0"/>
              </a:spcAft>
              <a:buSzPts val="21200"/>
              <a:buNone/>
              <a:defRPr sz="21200"/>
            </a:lvl9pPr>
          </a:lstStyle>
          <a:p/>
        </p:txBody>
      </p:sp>
      <p:sp>
        <p:nvSpPr>
          <p:cNvPr id="62" name="Google Shape;62;p12"/>
          <p:cNvSpPr txBox="1"/>
          <p:nvPr>
            <p:ph idx="2" type="title"/>
          </p:nvPr>
        </p:nvSpPr>
        <p:spPr>
          <a:xfrm>
            <a:off x="4786700" y="4455467"/>
            <a:ext cx="5388000" cy="16728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Calibri"/>
              <a:buNone/>
              <a:defRPr b="0" sz="240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>
                <a:solidFill>
                  <a:schemeClr val="lt1"/>
                </a:solidFill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>
                <a:solidFill>
                  <a:schemeClr val="lt1"/>
                </a:solidFill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>
                <a:solidFill>
                  <a:schemeClr val="lt1"/>
                </a:solidFill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>
                <a:solidFill>
                  <a:schemeClr val="lt1"/>
                </a:solidFill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>
                <a:solidFill>
                  <a:schemeClr val="lt1"/>
                </a:solidFill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>
                <a:solidFill>
                  <a:schemeClr val="lt1"/>
                </a:solidFill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>
                <a:solidFill>
                  <a:schemeClr val="lt1"/>
                </a:solidFill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Divider">
  <p:cSld name="SECTION_HEADER_1">
    <p:bg>
      <p:bgPr>
        <a:solidFill>
          <a:schemeClr val="dk1"/>
        </a:solidFill>
      </p:bgPr>
    </p:bg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3"/>
          <p:cNvSpPr/>
          <p:nvPr/>
        </p:nvSpPr>
        <p:spPr>
          <a:xfrm>
            <a:off x="304800" y="298175"/>
            <a:ext cx="10213200" cy="5733600"/>
          </a:xfrm>
          <a:prstGeom prst="roundRect">
            <a:avLst>
              <a:gd fmla="val 3982" name="adj"/>
            </a:avLst>
          </a:prstGeom>
          <a:noFill/>
          <a:ln cap="flat" cmpd="sng" w="25400">
            <a:solidFill>
              <a:srgbClr val="E0E0E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</p:txBody>
      </p:sp>
      <p:sp>
        <p:nvSpPr>
          <p:cNvPr id="65" name="Google Shape;65;p13"/>
          <p:cNvSpPr/>
          <p:nvPr/>
        </p:nvSpPr>
        <p:spPr>
          <a:xfrm>
            <a:off x="10699850" y="1051500"/>
            <a:ext cx="1233300" cy="4755000"/>
          </a:xfrm>
          <a:prstGeom prst="roundRect">
            <a:avLst>
              <a:gd fmla="val 30566" name="adj"/>
            </a:avLst>
          </a:prstGeom>
          <a:solidFill>
            <a:schemeClr val="accent1"/>
          </a:solidFill>
          <a:ln cap="flat" cmpd="sng" w="25400">
            <a:solidFill>
              <a:srgbClr val="229FA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</p:txBody>
      </p:sp>
      <p:sp>
        <p:nvSpPr>
          <p:cNvPr id="66" name="Google Shape;66;p13"/>
          <p:cNvSpPr txBox="1"/>
          <p:nvPr>
            <p:ph type="title"/>
          </p:nvPr>
        </p:nvSpPr>
        <p:spPr>
          <a:xfrm>
            <a:off x="546400" y="2996171"/>
            <a:ext cx="7530900" cy="29334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700"/>
              <a:buFont typeface="Times New Roman"/>
              <a:buNone/>
              <a:defRPr b="0" sz="467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700"/>
              <a:buFont typeface="Times New Roman"/>
              <a:buNone/>
              <a:defRPr b="0" sz="467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700"/>
              <a:buFont typeface="Times New Roman"/>
              <a:buNone/>
              <a:defRPr b="0" sz="467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700"/>
              <a:buFont typeface="Times New Roman"/>
              <a:buNone/>
              <a:defRPr b="0" sz="467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700"/>
              <a:buFont typeface="Times New Roman"/>
              <a:buNone/>
              <a:defRPr b="0" sz="467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700"/>
              <a:buFont typeface="Times New Roman"/>
              <a:buNone/>
              <a:defRPr b="0" sz="467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700"/>
              <a:buFont typeface="Times New Roman"/>
              <a:buNone/>
              <a:defRPr b="0" sz="467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700"/>
              <a:buFont typeface="Times New Roman"/>
              <a:buNone/>
              <a:defRPr b="0" sz="467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67" name="Google Shape;67;p13"/>
          <p:cNvSpPr txBox="1"/>
          <p:nvPr>
            <p:ph idx="1" type="subTitle"/>
          </p:nvPr>
        </p:nvSpPr>
        <p:spPr>
          <a:xfrm>
            <a:off x="465867" y="406200"/>
            <a:ext cx="5711100" cy="4068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Font typeface="Montserrat Medium"/>
              <a:buNone/>
              <a:defRPr b="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Font typeface="Montserrat Medium"/>
              <a:buNone/>
              <a:defRPr b="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Font typeface="Montserrat Medium"/>
              <a:buNone/>
              <a:defRPr b="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Font typeface="Montserrat Medium"/>
              <a:buNone/>
              <a:defRPr b="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Font typeface="Montserrat Medium"/>
              <a:buNone/>
              <a:defRPr b="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Font typeface="Montserrat Medium"/>
              <a:buNone/>
              <a:defRPr b="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Font typeface="Montserrat Medium"/>
              <a:buNone/>
              <a:defRPr b="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Font typeface="Montserrat Medium"/>
              <a:buNone/>
              <a:defRPr b="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1">
  <p:cSld name="CUSTOM_15">
    <p:bg>
      <p:bgPr>
        <a:solidFill>
          <a:schemeClr val="dk1"/>
        </a:solidFill>
      </p:bgPr>
    </p:bg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/>
        </p:txBody>
      </p:sp>
      <p:sp>
        <p:nvSpPr>
          <p:cNvPr id="70" name="Google Shape;70;p14"/>
          <p:cNvSpPr/>
          <p:nvPr/>
        </p:nvSpPr>
        <p:spPr>
          <a:xfrm>
            <a:off x="1130200" y="2732730"/>
            <a:ext cx="9931500" cy="30585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16925">
            <a:solidFill>
              <a:srgbClr val="E0E0E0">
                <a:alpha val="74510"/>
              </a:srgbClr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bl" dir="2700000" dist="20320">
              <a:srgbClr val="000000">
                <a:alpha val="21570"/>
              </a:srgbClr>
            </a:outerShdw>
          </a:effectLst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14"/>
          <p:cNvSpPr/>
          <p:nvPr/>
        </p:nvSpPr>
        <p:spPr>
          <a:xfrm>
            <a:off x="1861720" y="2411366"/>
            <a:ext cx="1950900" cy="4089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16925">
            <a:solidFill>
              <a:srgbClr val="1F807E">
                <a:alpha val="7451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14"/>
          <p:cNvSpPr/>
          <p:nvPr/>
        </p:nvSpPr>
        <p:spPr>
          <a:xfrm>
            <a:off x="1922680" y="2425973"/>
            <a:ext cx="1828800" cy="37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807E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rgbClr val="E6913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3" name="Google Shape;73;p14"/>
          <p:cNvSpPr txBox="1"/>
          <p:nvPr>
            <p:ph idx="1" type="subTitle"/>
          </p:nvPr>
        </p:nvSpPr>
        <p:spPr>
          <a:xfrm>
            <a:off x="1861933" y="2347167"/>
            <a:ext cx="1950900" cy="5373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29FA1"/>
              </a:buClr>
              <a:buSzPts val="1600"/>
              <a:buNone/>
              <a:defRPr b="1" sz="1600">
                <a:solidFill>
                  <a:srgbClr val="229FA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229FA1"/>
              </a:buClr>
              <a:buSzPts val="1600"/>
              <a:buNone/>
              <a:defRPr sz="1600">
                <a:solidFill>
                  <a:srgbClr val="229FA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229FA1"/>
              </a:buClr>
              <a:buSzPts val="1600"/>
              <a:buNone/>
              <a:defRPr sz="1600">
                <a:solidFill>
                  <a:srgbClr val="229FA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229FA1"/>
              </a:buClr>
              <a:buSzPts val="1600"/>
              <a:buNone/>
              <a:defRPr sz="1600">
                <a:solidFill>
                  <a:srgbClr val="229FA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229FA1"/>
              </a:buClr>
              <a:buSzPts val="1600"/>
              <a:buNone/>
              <a:defRPr sz="1600">
                <a:solidFill>
                  <a:srgbClr val="229FA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229FA1"/>
              </a:buClr>
              <a:buSzPts val="1600"/>
              <a:buNone/>
              <a:defRPr sz="1600">
                <a:solidFill>
                  <a:srgbClr val="229FA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229FA1"/>
              </a:buClr>
              <a:buSzPts val="1600"/>
              <a:buNone/>
              <a:defRPr sz="1600">
                <a:solidFill>
                  <a:srgbClr val="229FA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229FA1"/>
              </a:buClr>
              <a:buSzPts val="1600"/>
              <a:buNone/>
              <a:defRPr sz="1600">
                <a:solidFill>
                  <a:srgbClr val="229FA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229FA1"/>
              </a:buClr>
              <a:buSzPts val="1600"/>
              <a:buNone/>
              <a:defRPr sz="1600">
                <a:solidFill>
                  <a:srgbClr val="229FA1"/>
                </a:solidFill>
              </a:defRPr>
            </a:lvl9pPr>
          </a:lstStyle>
          <a:p/>
        </p:txBody>
      </p:sp>
      <p:sp>
        <p:nvSpPr>
          <p:cNvPr id="74" name="Google Shape;74;p14"/>
          <p:cNvSpPr txBox="1"/>
          <p:nvPr>
            <p:ph idx="2" type="body"/>
          </p:nvPr>
        </p:nvSpPr>
        <p:spPr>
          <a:xfrm>
            <a:off x="1861933" y="2929800"/>
            <a:ext cx="8679300" cy="9984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75" name="Google Shape;75;p14"/>
          <p:cNvSpPr/>
          <p:nvPr/>
        </p:nvSpPr>
        <p:spPr>
          <a:xfrm>
            <a:off x="45400" y="86333"/>
            <a:ext cx="12101100" cy="167100"/>
          </a:xfrm>
          <a:prstGeom prst="roundRect">
            <a:avLst>
              <a:gd fmla="val 8852" name="adj"/>
            </a:avLst>
          </a:prstGeom>
          <a:solidFill>
            <a:srgbClr val="229FA1"/>
          </a:solidFill>
          <a:ln cap="flat" cmpd="sng" w="50800">
            <a:solidFill>
              <a:srgbClr val="229FA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usiness Objective">
  <p:cSld name="TITLE_AND_BODY_1">
    <p:bg>
      <p:bgPr>
        <a:solidFill>
          <a:schemeClr val="dk1"/>
        </a:solidFill>
      </p:bgPr>
    </p:bg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5"/>
          <p:cNvSpPr/>
          <p:nvPr/>
        </p:nvSpPr>
        <p:spPr>
          <a:xfrm>
            <a:off x="304800" y="298167"/>
            <a:ext cx="3810000" cy="3012300"/>
          </a:xfrm>
          <a:prstGeom prst="roundRect">
            <a:avLst>
              <a:gd fmla="val 6910" name="adj"/>
            </a:avLst>
          </a:prstGeom>
          <a:noFill/>
          <a:ln cap="flat" cmpd="sng" w="25400">
            <a:solidFill>
              <a:srgbClr val="E0E0E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</p:txBody>
      </p:sp>
      <p:sp>
        <p:nvSpPr>
          <p:cNvPr id="78" name="Google Shape;78;p15"/>
          <p:cNvSpPr/>
          <p:nvPr/>
        </p:nvSpPr>
        <p:spPr>
          <a:xfrm>
            <a:off x="304800" y="3473267"/>
            <a:ext cx="5714700" cy="2727600"/>
          </a:xfrm>
          <a:prstGeom prst="roundRect">
            <a:avLst>
              <a:gd fmla="val 9454" name="adj"/>
            </a:avLst>
          </a:prstGeom>
          <a:solidFill>
            <a:srgbClr val="E0E0E0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</p:txBody>
      </p:sp>
      <p:sp>
        <p:nvSpPr>
          <p:cNvPr id="79" name="Google Shape;79;p15"/>
          <p:cNvSpPr txBox="1"/>
          <p:nvPr>
            <p:ph idx="1" type="subTitle"/>
          </p:nvPr>
        </p:nvSpPr>
        <p:spPr>
          <a:xfrm>
            <a:off x="389200" y="1680300"/>
            <a:ext cx="3399900" cy="5373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>
                <a:solidFill>
                  <a:schemeClr val="accen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>
                <a:solidFill>
                  <a:schemeClr val="accen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>
                <a:solidFill>
                  <a:schemeClr val="accen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>
                <a:solidFill>
                  <a:schemeClr val="accen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>
                <a:solidFill>
                  <a:schemeClr val="accen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>
                <a:solidFill>
                  <a:schemeClr val="accen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>
                <a:solidFill>
                  <a:schemeClr val="accen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>
                <a:solidFill>
                  <a:schemeClr val="accen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80" name="Google Shape;80;p15"/>
          <p:cNvSpPr txBox="1"/>
          <p:nvPr>
            <p:ph idx="2" type="body"/>
          </p:nvPr>
        </p:nvSpPr>
        <p:spPr>
          <a:xfrm>
            <a:off x="389200" y="2217600"/>
            <a:ext cx="3650400" cy="908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49250" lvl="0" marL="45720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indent="-349250" lvl="1" marL="914400">
              <a:spcBef>
                <a:spcPts val="0"/>
              </a:spcBef>
              <a:spcAft>
                <a:spcPts val="0"/>
              </a:spcAft>
              <a:buSzPts val="1900"/>
              <a:buChar char="○"/>
              <a:defRPr sz="1900"/>
            </a:lvl2pPr>
            <a:lvl3pPr indent="-349250" lvl="2" marL="1371600">
              <a:spcBef>
                <a:spcPts val="0"/>
              </a:spcBef>
              <a:spcAft>
                <a:spcPts val="0"/>
              </a:spcAft>
              <a:buSzPts val="1900"/>
              <a:buChar char="■"/>
              <a:defRPr sz="1900"/>
            </a:lvl3pPr>
            <a:lvl4pPr indent="-349250" lvl="3" marL="182880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4pPr>
            <a:lvl5pPr indent="-349250" lvl="4" marL="2286000">
              <a:spcBef>
                <a:spcPts val="0"/>
              </a:spcBef>
              <a:spcAft>
                <a:spcPts val="0"/>
              </a:spcAft>
              <a:buSzPts val="1900"/>
              <a:buChar char="○"/>
              <a:defRPr sz="1900"/>
            </a:lvl5pPr>
            <a:lvl6pPr indent="-349250" lvl="5" marL="2743200">
              <a:spcBef>
                <a:spcPts val="0"/>
              </a:spcBef>
              <a:spcAft>
                <a:spcPts val="0"/>
              </a:spcAft>
              <a:buSzPts val="1900"/>
              <a:buChar char="■"/>
              <a:defRPr sz="1900"/>
            </a:lvl6pPr>
            <a:lvl7pPr indent="-349250" lvl="6" marL="320040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7pPr>
            <a:lvl8pPr indent="-349250" lvl="7" marL="3657600">
              <a:spcBef>
                <a:spcPts val="0"/>
              </a:spcBef>
              <a:spcAft>
                <a:spcPts val="0"/>
              </a:spcAft>
              <a:buSzPts val="1900"/>
              <a:buChar char="○"/>
              <a:defRPr sz="1900"/>
            </a:lvl8pPr>
            <a:lvl9pPr indent="-349250" lvl="8" marL="4114800">
              <a:spcBef>
                <a:spcPts val="0"/>
              </a:spcBef>
              <a:spcAft>
                <a:spcPts val="0"/>
              </a:spcAft>
              <a:buSzPts val="1900"/>
              <a:buChar char="■"/>
              <a:defRPr sz="1900"/>
            </a:lvl9pPr>
          </a:lstStyle>
          <a:p/>
        </p:txBody>
      </p:sp>
      <p:sp>
        <p:nvSpPr>
          <p:cNvPr id="81" name="Google Shape;81;p15"/>
          <p:cNvSpPr txBox="1"/>
          <p:nvPr>
            <p:ph idx="3" type="subTitle"/>
          </p:nvPr>
        </p:nvSpPr>
        <p:spPr>
          <a:xfrm>
            <a:off x="389200" y="356400"/>
            <a:ext cx="3226500" cy="596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1pPr>
            <a:lvl2pPr lvl="1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2pPr>
            <a:lvl3pPr lvl="2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3pPr>
            <a:lvl4pPr lvl="3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4pPr>
            <a:lvl5pPr lvl="4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5pPr>
            <a:lvl6pPr lvl="5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6pPr>
            <a:lvl7pPr lvl="6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7pPr>
            <a:lvl8pPr lvl="7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8pPr>
            <a:lvl9pPr lvl="8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82" name="Google Shape;82;p15"/>
          <p:cNvSpPr/>
          <p:nvPr/>
        </p:nvSpPr>
        <p:spPr>
          <a:xfrm>
            <a:off x="4274533" y="298167"/>
            <a:ext cx="3650400" cy="3012300"/>
          </a:xfrm>
          <a:prstGeom prst="roundRect">
            <a:avLst>
              <a:gd fmla="val 6910" name="adj"/>
            </a:avLst>
          </a:prstGeom>
          <a:noFill/>
          <a:ln cap="flat" cmpd="sng" w="25400">
            <a:solidFill>
              <a:srgbClr val="E0E0E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</p:txBody>
      </p:sp>
      <p:sp>
        <p:nvSpPr>
          <p:cNvPr id="83" name="Google Shape;83;p15"/>
          <p:cNvSpPr txBox="1"/>
          <p:nvPr>
            <p:ph idx="4" type="subTitle"/>
          </p:nvPr>
        </p:nvSpPr>
        <p:spPr>
          <a:xfrm>
            <a:off x="4355395" y="1680300"/>
            <a:ext cx="3257700" cy="5373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>
                <a:solidFill>
                  <a:schemeClr val="accen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>
                <a:solidFill>
                  <a:schemeClr val="accen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>
                <a:solidFill>
                  <a:schemeClr val="accen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>
                <a:solidFill>
                  <a:schemeClr val="accen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>
                <a:solidFill>
                  <a:schemeClr val="accen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>
                <a:solidFill>
                  <a:schemeClr val="accen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>
                <a:solidFill>
                  <a:schemeClr val="accen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>
                <a:solidFill>
                  <a:schemeClr val="accen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84" name="Google Shape;84;p15"/>
          <p:cNvSpPr txBox="1"/>
          <p:nvPr>
            <p:ph idx="5" type="body"/>
          </p:nvPr>
        </p:nvSpPr>
        <p:spPr>
          <a:xfrm>
            <a:off x="4355400" y="2217600"/>
            <a:ext cx="3491700" cy="908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49250" lvl="0" marL="45720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indent="-349250" lvl="1" marL="914400">
              <a:spcBef>
                <a:spcPts val="0"/>
              </a:spcBef>
              <a:spcAft>
                <a:spcPts val="0"/>
              </a:spcAft>
              <a:buSzPts val="1900"/>
              <a:buChar char="○"/>
              <a:defRPr sz="1900"/>
            </a:lvl2pPr>
            <a:lvl3pPr indent="-349250" lvl="2" marL="1371600">
              <a:spcBef>
                <a:spcPts val="0"/>
              </a:spcBef>
              <a:spcAft>
                <a:spcPts val="0"/>
              </a:spcAft>
              <a:buSzPts val="1900"/>
              <a:buChar char="■"/>
              <a:defRPr sz="1900"/>
            </a:lvl3pPr>
            <a:lvl4pPr indent="-349250" lvl="3" marL="182880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4pPr>
            <a:lvl5pPr indent="-349250" lvl="4" marL="2286000">
              <a:spcBef>
                <a:spcPts val="0"/>
              </a:spcBef>
              <a:spcAft>
                <a:spcPts val="0"/>
              </a:spcAft>
              <a:buSzPts val="1900"/>
              <a:buChar char="○"/>
              <a:defRPr sz="1900"/>
            </a:lvl5pPr>
            <a:lvl6pPr indent="-349250" lvl="5" marL="2743200">
              <a:spcBef>
                <a:spcPts val="0"/>
              </a:spcBef>
              <a:spcAft>
                <a:spcPts val="0"/>
              </a:spcAft>
              <a:buSzPts val="1900"/>
              <a:buChar char="■"/>
              <a:defRPr sz="1900"/>
            </a:lvl6pPr>
            <a:lvl7pPr indent="-349250" lvl="6" marL="320040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7pPr>
            <a:lvl8pPr indent="-349250" lvl="7" marL="3657600">
              <a:spcBef>
                <a:spcPts val="0"/>
              </a:spcBef>
              <a:spcAft>
                <a:spcPts val="0"/>
              </a:spcAft>
              <a:buSzPts val="1900"/>
              <a:buChar char="○"/>
              <a:defRPr sz="1900"/>
            </a:lvl8pPr>
            <a:lvl9pPr indent="-349250" lvl="8" marL="4114800">
              <a:spcBef>
                <a:spcPts val="0"/>
              </a:spcBef>
              <a:spcAft>
                <a:spcPts val="0"/>
              </a:spcAft>
              <a:buSzPts val="1900"/>
              <a:buChar char="■"/>
              <a:defRPr sz="1900"/>
            </a:lvl9pPr>
          </a:lstStyle>
          <a:p/>
        </p:txBody>
      </p:sp>
      <p:sp>
        <p:nvSpPr>
          <p:cNvPr id="85" name="Google Shape;85;p15"/>
          <p:cNvSpPr txBox="1"/>
          <p:nvPr>
            <p:ph idx="6" type="subTitle"/>
          </p:nvPr>
        </p:nvSpPr>
        <p:spPr>
          <a:xfrm>
            <a:off x="4355395" y="356400"/>
            <a:ext cx="3091200" cy="596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1pPr>
            <a:lvl2pPr lvl="1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2pPr>
            <a:lvl3pPr lvl="2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3pPr>
            <a:lvl4pPr lvl="3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4pPr>
            <a:lvl5pPr lvl="4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5pPr>
            <a:lvl6pPr lvl="5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6pPr>
            <a:lvl7pPr lvl="6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7pPr>
            <a:lvl8pPr lvl="7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8pPr>
            <a:lvl9pPr lvl="8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86" name="Google Shape;86;p15"/>
          <p:cNvSpPr/>
          <p:nvPr/>
        </p:nvSpPr>
        <p:spPr>
          <a:xfrm>
            <a:off x="8085267" y="298167"/>
            <a:ext cx="3810000" cy="3012300"/>
          </a:xfrm>
          <a:prstGeom prst="roundRect">
            <a:avLst>
              <a:gd fmla="val 6910" name="adj"/>
            </a:avLst>
          </a:prstGeom>
          <a:noFill/>
          <a:ln cap="flat" cmpd="sng" w="25400">
            <a:solidFill>
              <a:srgbClr val="E0E0E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</p:txBody>
      </p:sp>
      <p:sp>
        <p:nvSpPr>
          <p:cNvPr id="87" name="Google Shape;87;p15"/>
          <p:cNvSpPr txBox="1"/>
          <p:nvPr>
            <p:ph idx="7" type="subTitle"/>
          </p:nvPr>
        </p:nvSpPr>
        <p:spPr>
          <a:xfrm>
            <a:off x="8169667" y="1680300"/>
            <a:ext cx="3399900" cy="5373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>
                <a:solidFill>
                  <a:schemeClr val="accen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>
                <a:solidFill>
                  <a:schemeClr val="accen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>
                <a:solidFill>
                  <a:schemeClr val="accen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>
                <a:solidFill>
                  <a:schemeClr val="accen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>
                <a:solidFill>
                  <a:schemeClr val="accen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>
                <a:solidFill>
                  <a:schemeClr val="accen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>
                <a:solidFill>
                  <a:schemeClr val="accen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>
                <a:solidFill>
                  <a:schemeClr val="accen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88" name="Google Shape;88;p15"/>
          <p:cNvSpPr txBox="1"/>
          <p:nvPr>
            <p:ph idx="8" type="body"/>
          </p:nvPr>
        </p:nvSpPr>
        <p:spPr>
          <a:xfrm>
            <a:off x="8169667" y="2217600"/>
            <a:ext cx="3650400" cy="908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49250" lvl="0" marL="45720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indent="-349250" lvl="1" marL="914400">
              <a:spcBef>
                <a:spcPts val="0"/>
              </a:spcBef>
              <a:spcAft>
                <a:spcPts val="0"/>
              </a:spcAft>
              <a:buSzPts val="1900"/>
              <a:buChar char="○"/>
              <a:defRPr sz="1900"/>
            </a:lvl2pPr>
            <a:lvl3pPr indent="-349250" lvl="2" marL="1371600">
              <a:spcBef>
                <a:spcPts val="0"/>
              </a:spcBef>
              <a:spcAft>
                <a:spcPts val="0"/>
              </a:spcAft>
              <a:buSzPts val="1900"/>
              <a:buChar char="■"/>
              <a:defRPr sz="1900"/>
            </a:lvl3pPr>
            <a:lvl4pPr indent="-349250" lvl="3" marL="182880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4pPr>
            <a:lvl5pPr indent="-349250" lvl="4" marL="2286000">
              <a:spcBef>
                <a:spcPts val="0"/>
              </a:spcBef>
              <a:spcAft>
                <a:spcPts val="0"/>
              </a:spcAft>
              <a:buSzPts val="1900"/>
              <a:buChar char="○"/>
              <a:defRPr sz="1900"/>
            </a:lvl5pPr>
            <a:lvl6pPr indent="-349250" lvl="5" marL="2743200">
              <a:spcBef>
                <a:spcPts val="0"/>
              </a:spcBef>
              <a:spcAft>
                <a:spcPts val="0"/>
              </a:spcAft>
              <a:buSzPts val="1900"/>
              <a:buChar char="■"/>
              <a:defRPr sz="1900"/>
            </a:lvl6pPr>
            <a:lvl7pPr indent="-349250" lvl="6" marL="320040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7pPr>
            <a:lvl8pPr indent="-349250" lvl="7" marL="3657600">
              <a:spcBef>
                <a:spcPts val="0"/>
              </a:spcBef>
              <a:spcAft>
                <a:spcPts val="0"/>
              </a:spcAft>
              <a:buSzPts val="1900"/>
              <a:buChar char="○"/>
              <a:defRPr sz="1900"/>
            </a:lvl8pPr>
            <a:lvl9pPr indent="-349250" lvl="8" marL="4114800">
              <a:spcBef>
                <a:spcPts val="0"/>
              </a:spcBef>
              <a:spcAft>
                <a:spcPts val="0"/>
              </a:spcAft>
              <a:buSzPts val="1900"/>
              <a:buChar char="■"/>
              <a:defRPr sz="1900"/>
            </a:lvl9pPr>
          </a:lstStyle>
          <a:p/>
        </p:txBody>
      </p:sp>
      <p:sp>
        <p:nvSpPr>
          <p:cNvPr id="89" name="Google Shape;89;p15"/>
          <p:cNvSpPr txBox="1"/>
          <p:nvPr>
            <p:ph idx="9" type="subTitle"/>
          </p:nvPr>
        </p:nvSpPr>
        <p:spPr>
          <a:xfrm>
            <a:off x="8169667" y="356400"/>
            <a:ext cx="3226500" cy="596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1pPr>
            <a:lvl2pPr lvl="1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2pPr>
            <a:lvl3pPr lvl="2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3pPr>
            <a:lvl4pPr lvl="3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4pPr>
            <a:lvl5pPr lvl="4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5pPr>
            <a:lvl6pPr lvl="5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6pPr>
            <a:lvl7pPr lvl="6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7pPr>
            <a:lvl8pPr lvl="7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8pPr>
            <a:lvl9pPr lvl="8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90" name="Google Shape;90;p15"/>
          <p:cNvSpPr txBox="1"/>
          <p:nvPr>
            <p:ph idx="13" type="subTitle"/>
          </p:nvPr>
        </p:nvSpPr>
        <p:spPr>
          <a:xfrm>
            <a:off x="389200" y="4495167"/>
            <a:ext cx="5423700" cy="596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>
                <a:solidFill>
                  <a:schemeClr val="accen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>
                <a:solidFill>
                  <a:schemeClr val="accen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>
                <a:solidFill>
                  <a:schemeClr val="accen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>
                <a:solidFill>
                  <a:schemeClr val="accen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>
                <a:solidFill>
                  <a:schemeClr val="accen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>
                <a:solidFill>
                  <a:schemeClr val="accen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>
                <a:solidFill>
                  <a:schemeClr val="accen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>
                <a:solidFill>
                  <a:schemeClr val="accen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91" name="Google Shape;91;p15"/>
          <p:cNvSpPr txBox="1"/>
          <p:nvPr>
            <p:ph idx="14" type="body"/>
          </p:nvPr>
        </p:nvSpPr>
        <p:spPr>
          <a:xfrm>
            <a:off x="389200" y="5116300"/>
            <a:ext cx="5525100" cy="992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492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●"/>
              <a:defRPr sz="1900">
                <a:solidFill>
                  <a:schemeClr val="lt1"/>
                </a:solidFill>
              </a:defRPr>
            </a:lvl1pPr>
            <a:lvl2pPr indent="-3492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○"/>
              <a:defRPr sz="1900">
                <a:solidFill>
                  <a:schemeClr val="lt1"/>
                </a:solidFill>
              </a:defRPr>
            </a:lvl2pPr>
            <a:lvl3pPr indent="-3492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■"/>
              <a:defRPr sz="1900">
                <a:solidFill>
                  <a:schemeClr val="lt1"/>
                </a:solidFill>
              </a:defRPr>
            </a:lvl3pPr>
            <a:lvl4pPr indent="-3492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●"/>
              <a:defRPr sz="1900">
                <a:solidFill>
                  <a:schemeClr val="lt1"/>
                </a:solidFill>
              </a:defRPr>
            </a:lvl4pPr>
            <a:lvl5pPr indent="-3492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○"/>
              <a:defRPr sz="1900">
                <a:solidFill>
                  <a:schemeClr val="lt1"/>
                </a:solidFill>
              </a:defRPr>
            </a:lvl5pPr>
            <a:lvl6pPr indent="-3492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■"/>
              <a:defRPr sz="1900">
                <a:solidFill>
                  <a:schemeClr val="lt1"/>
                </a:solidFill>
              </a:defRPr>
            </a:lvl6pPr>
            <a:lvl7pPr indent="-3492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●"/>
              <a:defRPr sz="1900">
                <a:solidFill>
                  <a:schemeClr val="lt1"/>
                </a:solidFill>
              </a:defRPr>
            </a:lvl7pPr>
            <a:lvl8pPr indent="-3492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○"/>
              <a:defRPr sz="1900">
                <a:solidFill>
                  <a:schemeClr val="lt1"/>
                </a:solidFill>
              </a:defRPr>
            </a:lvl8pPr>
            <a:lvl9pPr indent="-3492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■"/>
              <a:defRPr sz="19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92" name="Google Shape;92;p15"/>
          <p:cNvSpPr txBox="1"/>
          <p:nvPr>
            <p:ph idx="15" type="subTitle"/>
          </p:nvPr>
        </p:nvSpPr>
        <p:spPr>
          <a:xfrm>
            <a:off x="389200" y="3653733"/>
            <a:ext cx="3280800" cy="596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1pPr>
            <a:lvl2pPr lvl="1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2pPr>
            <a:lvl3pPr lvl="2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3pPr>
            <a:lvl4pPr lvl="3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4pPr>
            <a:lvl5pPr lvl="4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5pPr>
            <a:lvl6pPr lvl="5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6pPr>
            <a:lvl7pPr lvl="6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7pPr>
            <a:lvl8pPr lvl="7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8pPr>
            <a:lvl9pPr lvl="8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93" name="Google Shape;93;p15"/>
          <p:cNvSpPr/>
          <p:nvPr/>
        </p:nvSpPr>
        <p:spPr>
          <a:xfrm>
            <a:off x="6180200" y="3473267"/>
            <a:ext cx="5714700" cy="2727600"/>
          </a:xfrm>
          <a:prstGeom prst="roundRect">
            <a:avLst>
              <a:gd fmla="val 9454" name="adj"/>
            </a:avLst>
          </a:prstGeom>
          <a:solidFill>
            <a:srgbClr val="E0E0E0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</p:txBody>
      </p:sp>
      <p:sp>
        <p:nvSpPr>
          <p:cNvPr id="94" name="Google Shape;94;p15"/>
          <p:cNvSpPr txBox="1"/>
          <p:nvPr>
            <p:ph idx="16" type="subTitle"/>
          </p:nvPr>
        </p:nvSpPr>
        <p:spPr>
          <a:xfrm>
            <a:off x="6264600" y="4495167"/>
            <a:ext cx="5423700" cy="596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>
                <a:solidFill>
                  <a:schemeClr val="accen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>
                <a:solidFill>
                  <a:schemeClr val="accen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>
                <a:solidFill>
                  <a:schemeClr val="accen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>
                <a:solidFill>
                  <a:schemeClr val="accen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>
                <a:solidFill>
                  <a:schemeClr val="accen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>
                <a:solidFill>
                  <a:schemeClr val="accen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>
                <a:solidFill>
                  <a:schemeClr val="accen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>
                <a:solidFill>
                  <a:schemeClr val="accen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95" name="Google Shape;95;p15"/>
          <p:cNvSpPr txBox="1"/>
          <p:nvPr>
            <p:ph idx="17" type="body"/>
          </p:nvPr>
        </p:nvSpPr>
        <p:spPr>
          <a:xfrm>
            <a:off x="6264600" y="5116300"/>
            <a:ext cx="5525100" cy="992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492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●"/>
              <a:defRPr sz="1900">
                <a:solidFill>
                  <a:schemeClr val="lt1"/>
                </a:solidFill>
              </a:defRPr>
            </a:lvl1pPr>
            <a:lvl2pPr indent="-3492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○"/>
              <a:defRPr sz="1900">
                <a:solidFill>
                  <a:schemeClr val="lt1"/>
                </a:solidFill>
              </a:defRPr>
            </a:lvl2pPr>
            <a:lvl3pPr indent="-3492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■"/>
              <a:defRPr sz="1900">
                <a:solidFill>
                  <a:schemeClr val="lt1"/>
                </a:solidFill>
              </a:defRPr>
            </a:lvl3pPr>
            <a:lvl4pPr indent="-3492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●"/>
              <a:defRPr sz="1900">
                <a:solidFill>
                  <a:schemeClr val="lt1"/>
                </a:solidFill>
              </a:defRPr>
            </a:lvl4pPr>
            <a:lvl5pPr indent="-3492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○"/>
              <a:defRPr sz="1900">
                <a:solidFill>
                  <a:schemeClr val="lt1"/>
                </a:solidFill>
              </a:defRPr>
            </a:lvl5pPr>
            <a:lvl6pPr indent="-3492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■"/>
              <a:defRPr sz="1900">
                <a:solidFill>
                  <a:schemeClr val="lt1"/>
                </a:solidFill>
              </a:defRPr>
            </a:lvl6pPr>
            <a:lvl7pPr indent="-3492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●"/>
              <a:defRPr sz="1900">
                <a:solidFill>
                  <a:schemeClr val="lt1"/>
                </a:solidFill>
              </a:defRPr>
            </a:lvl7pPr>
            <a:lvl8pPr indent="-3492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○"/>
              <a:defRPr sz="1900">
                <a:solidFill>
                  <a:schemeClr val="lt1"/>
                </a:solidFill>
              </a:defRPr>
            </a:lvl8pPr>
            <a:lvl9pPr indent="-3492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■"/>
              <a:defRPr sz="19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96" name="Google Shape;96;p15"/>
          <p:cNvSpPr txBox="1"/>
          <p:nvPr>
            <p:ph idx="18" type="subTitle"/>
          </p:nvPr>
        </p:nvSpPr>
        <p:spPr>
          <a:xfrm>
            <a:off x="6264600" y="3653733"/>
            <a:ext cx="3280800" cy="596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1pPr>
            <a:lvl2pPr lvl="1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2pPr>
            <a:lvl3pPr lvl="2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3pPr>
            <a:lvl4pPr lvl="3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4pPr>
            <a:lvl5pPr lvl="4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5pPr>
            <a:lvl6pPr lvl="5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6pPr>
            <a:lvl7pPr lvl="6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7pPr>
            <a:lvl8pPr lvl="7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8pPr>
            <a:lvl9pPr lvl="8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os &amp; Cons">
  <p:cSld name="TITLE_ONLY_1">
    <p:bg>
      <p:bgPr>
        <a:solidFill>
          <a:schemeClr val="dk1"/>
        </a:solidFill>
      </p:bgPr>
    </p:bg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6"/>
          <p:cNvSpPr/>
          <p:nvPr/>
        </p:nvSpPr>
        <p:spPr>
          <a:xfrm>
            <a:off x="304800" y="298167"/>
            <a:ext cx="6433500" cy="5917200"/>
          </a:xfrm>
          <a:prstGeom prst="roundRect">
            <a:avLst>
              <a:gd fmla="val 9454" name="adj"/>
            </a:avLst>
          </a:prstGeom>
          <a:solidFill>
            <a:srgbClr val="E0E0E0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</p:txBody>
      </p:sp>
      <p:sp>
        <p:nvSpPr>
          <p:cNvPr id="99" name="Google Shape;99;p16"/>
          <p:cNvSpPr/>
          <p:nvPr/>
        </p:nvSpPr>
        <p:spPr>
          <a:xfrm>
            <a:off x="6917767" y="298167"/>
            <a:ext cx="4969500" cy="5917200"/>
          </a:xfrm>
          <a:prstGeom prst="roundRect">
            <a:avLst>
              <a:gd fmla="val 9454" name="adj"/>
            </a:avLst>
          </a:prstGeom>
          <a:solidFill>
            <a:srgbClr val="E0E0E0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</p:txBody>
      </p:sp>
      <p:sp>
        <p:nvSpPr>
          <p:cNvPr id="100" name="Google Shape;100;p16"/>
          <p:cNvSpPr txBox="1"/>
          <p:nvPr>
            <p:ph type="title"/>
          </p:nvPr>
        </p:nvSpPr>
        <p:spPr>
          <a:xfrm>
            <a:off x="635212" y="4726626"/>
            <a:ext cx="3518100" cy="10683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229FA1"/>
              </a:buClr>
              <a:buSzPts val="4000"/>
              <a:buNone/>
              <a:defRPr sz="4000">
                <a:solidFill>
                  <a:srgbClr val="229FA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229FA1"/>
              </a:buClr>
              <a:buSzPts val="4000"/>
              <a:buNone/>
              <a:defRPr sz="4000">
                <a:solidFill>
                  <a:srgbClr val="229FA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229FA1"/>
              </a:buClr>
              <a:buSzPts val="4000"/>
              <a:buNone/>
              <a:defRPr sz="4000">
                <a:solidFill>
                  <a:srgbClr val="229FA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229FA1"/>
              </a:buClr>
              <a:buSzPts val="4000"/>
              <a:buNone/>
              <a:defRPr sz="4000">
                <a:solidFill>
                  <a:srgbClr val="229FA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229FA1"/>
              </a:buClr>
              <a:buSzPts val="4000"/>
              <a:buNone/>
              <a:defRPr sz="4000">
                <a:solidFill>
                  <a:srgbClr val="229FA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229FA1"/>
              </a:buClr>
              <a:buSzPts val="4000"/>
              <a:buNone/>
              <a:defRPr sz="4000">
                <a:solidFill>
                  <a:srgbClr val="229FA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229FA1"/>
              </a:buClr>
              <a:buSzPts val="4000"/>
              <a:buNone/>
              <a:defRPr sz="4000">
                <a:solidFill>
                  <a:srgbClr val="229FA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229FA1"/>
              </a:buClr>
              <a:buSzPts val="4000"/>
              <a:buNone/>
              <a:defRPr sz="4000">
                <a:solidFill>
                  <a:srgbClr val="229FA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229FA1"/>
              </a:buClr>
              <a:buSzPts val="4000"/>
              <a:buNone/>
              <a:defRPr sz="4000">
                <a:solidFill>
                  <a:srgbClr val="229FA1"/>
                </a:solidFill>
              </a:defRPr>
            </a:lvl9pPr>
          </a:lstStyle>
          <a:p/>
        </p:txBody>
      </p:sp>
      <p:sp>
        <p:nvSpPr>
          <p:cNvPr id="101" name="Google Shape;101;p16"/>
          <p:cNvSpPr txBox="1"/>
          <p:nvPr>
            <p:ph idx="2" type="title"/>
          </p:nvPr>
        </p:nvSpPr>
        <p:spPr>
          <a:xfrm>
            <a:off x="7176500" y="4726626"/>
            <a:ext cx="2813700" cy="887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229FA1"/>
              </a:buClr>
              <a:buSzPts val="4000"/>
              <a:buNone/>
              <a:defRPr sz="4000">
                <a:solidFill>
                  <a:srgbClr val="229FA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229FA1"/>
              </a:buClr>
              <a:buSzPts val="4000"/>
              <a:buNone/>
              <a:defRPr sz="4000">
                <a:solidFill>
                  <a:srgbClr val="229FA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229FA1"/>
              </a:buClr>
              <a:buSzPts val="4000"/>
              <a:buNone/>
              <a:defRPr sz="4000">
                <a:solidFill>
                  <a:srgbClr val="229FA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229FA1"/>
              </a:buClr>
              <a:buSzPts val="4000"/>
              <a:buNone/>
              <a:defRPr sz="4000">
                <a:solidFill>
                  <a:srgbClr val="229FA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229FA1"/>
              </a:buClr>
              <a:buSzPts val="4000"/>
              <a:buNone/>
              <a:defRPr sz="4000">
                <a:solidFill>
                  <a:srgbClr val="229FA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229FA1"/>
              </a:buClr>
              <a:buSzPts val="4000"/>
              <a:buNone/>
              <a:defRPr sz="4000">
                <a:solidFill>
                  <a:srgbClr val="229FA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229FA1"/>
              </a:buClr>
              <a:buSzPts val="4000"/>
              <a:buNone/>
              <a:defRPr sz="4000">
                <a:solidFill>
                  <a:srgbClr val="229FA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229FA1"/>
              </a:buClr>
              <a:buSzPts val="4000"/>
              <a:buNone/>
              <a:defRPr sz="4000">
                <a:solidFill>
                  <a:srgbClr val="229FA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229FA1"/>
              </a:buClr>
              <a:buSzPts val="4000"/>
              <a:buNone/>
              <a:defRPr sz="4000">
                <a:solidFill>
                  <a:srgbClr val="229FA1"/>
                </a:solidFill>
              </a:defRPr>
            </a:lvl9pPr>
          </a:lstStyle>
          <a:p/>
        </p:txBody>
      </p:sp>
      <p:sp>
        <p:nvSpPr>
          <p:cNvPr id="102" name="Google Shape;102;p16"/>
          <p:cNvSpPr txBox="1"/>
          <p:nvPr>
            <p:ph idx="1" type="body"/>
          </p:nvPr>
        </p:nvSpPr>
        <p:spPr>
          <a:xfrm>
            <a:off x="635212" y="523459"/>
            <a:ext cx="5552400" cy="3477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556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●"/>
              <a:defRPr sz="2000">
                <a:solidFill>
                  <a:schemeClr val="lt1"/>
                </a:solidFill>
              </a:defRPr>
            </a:lvl1pPr>
            <a:lvl2pPr indent="-3556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○"/>
              <a:defRPr sz="2000">
                <a:solidFill>
                  <a:schemeClr val="lt1"/>
                </a:solidFill>
              </a:defRPr>
            </a:lvl2pPr>
            <a:lvl3pPr indent="-3556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■"/>
              <a:defRPr sz="2000">
                <a:solidFill>
                  <a:schemeClr val="lt1"/>
                </a:solidFill>
              </a:defRPr>
            </a:lvl3pPr>
            <a:lvl4pPr indent="-3556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●"/>
              <a:defRPr sz="2000">
                <a:solidFill>
                  <a:schemeClr val="lt1"/>
                </a:solidFill>
              </a:defRPr>
            </a:lvl4pPr>
            <a:lvl5pPr indent="-3556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○"/>
              <a:defRPr sz="2000">
                <a:solidFill>
                  <a:schemeClr val="lt1"/>
                </a:solidFill>
              </a:defRPr>
            </a:lvl5pPr>
            <a:lvl6pPr indent="-3556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■"/>
              <a:defRPr sz="2000">
                <a:solidFill>
                  <a:schemeClr val="lt1"/>
                </a:solidFill>
              </a:defRPr>
            </a:lvl6pPr>
            <a:lvl7pPr indent="-3556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●"/>
              <a:defRPr sz="2000">
                <a:solidFill>
                  <a:schemeClr val="lt1"/>
                </a:solidFill>
              </a:defRPr>
            </a:lvl7pPr>
            <a:lvl8pPr indent="-3556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○"/>
              <a:defRPr sz="2000">
                <a:solidFill>
                  <a:schemeClr val="lt1"/>
                </a:solidFill>
              </a:defRPr>
            </a:lvl8pPr>
            <a:lvl9pPr indent="-3556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■"/>
              <a:defRPr sz="2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03" name="Google Shape;103;p16"/>
          <p:cNvSpPr txBox="1"/>
          <p:nvPr>
            <p:ph idx="3" type="body"/>
          </p:nvPr>
        </p:nvSpPr>
        <p:spPr>
          <a:xfrm>
            <a:off x="7176500" y="523459"/>
            <a:ext cx="4559100" cy="3477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556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●"/>
              <a:defRPr sz="2000">
                <a:solidFill>
                  <a:schemeClr val="lt1"/>
                </a:solidFill>
              </a:defRPr>
            </a:lvl1pPr>
            <a:lvl2pPr indent="-3556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○"/>
              <a:defRPr sz="2000">
                <a:solidFill>
                  <a:schemeClr val="lt1"/>
                </a:solidFill>
              </a:defRPr>
            </a:lvl2pPr>
            <a:lvl3pPr indent="-3556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■"/>
              <a:defRPr sz="2000">
                <a:solidFill>
                  <a:schemeClr val="lt1"/>
                </a:solidFill>
              </a:defRPr>
            </a:lvl3pPr>
            <a:lvl4pPr indent="-3556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●"/>
              <a:defRPr sz="2000">
                <a:solidFill>
                  <a:schemeClr val="lt1"/>
                </a:solidFill>
              </a:defRPr>
            </a:lvl4pPr>
            <a:lvl5pPr indent="-3556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○"/>
              <a:defRPr sz="2000">
                <a:solidFill>
                  <a:schemeClr val="lt1"/>
                </a:solidFill>
              </a:defRPr>
            </a:lvl5pPr>
            <a:lvl6pPr indent="-3556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■"/>
              <a:defRPr sz="2000">
                <a:solidFill>
                  <a:schemeClr val="lt1"/>
                </a:solidFill>
              </a:defRPr>
            </a:lvl6pPr>
            <a:lvl7pPr indent="-3556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●"/>
              <a:defRPr sz="2000">
                <a:solidFill>
                  <a:schemeClr val="lt1"/>
                </a:solidFill>
              </a:defRPr>
            </a:lvl7pPr>
            <a:lvl8pPr indent="-3556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○"/>
              <a:defRPr sz="2000">
                <a:solidFill>
                  <a:schemeClr val="lt1"/>
                </a:solidFill>
              </a:defRPr>
            </a:lvl8pPr>
            <a:lvl9pPr indent="-3556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■"/>
              <a:defRPr sz="2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04" name="Google Shape;104;p16"/>
          <p:cNvSpPr txBox="1"/>
          <p:nvPr/>
        </p:nvSpPr>
        <p:spPr>
          <a:xfrm>
            <a:off x="10783067" y="6427433"/>
            <a:ext cx="1104000" cy="25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100">
                <a:solidFill>
                  <a:schemeClr val="lt1"/>
                </a:solidFill>
                <a:latin typeface="Archivo"/>
                <a:ea typeface="Archivo"/>
                <a:cs typeface="Archivo"/>
                <a:sym typeface="Archivo"/>
              </a:rPr>
              <a:t>‹#›</a:t>
            </a:fld>
            <a:endParaRPr sz="1100">
              <a:solidFill>
                <a:schemeClr val="lt1"/>
              </a:solidFill>
              <a:latin typeface="Archivo"/>
              <a:ea typeface="Archivo"/>
              <a:cs typeface="Archivo"/>
              <a:sym typeface="Archivo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rketing Strategy">
  <p:cSld name="ONE_COLUMN_TEXT_1">
    <p:bg>
      <p:bgPr>
        <a:solidFill>
          <a:schemeClr val="dk1"/>
        </a:solidFill>
      </p:bgPr>
    </p:bg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7"/>
          <p:cNvSpPr/>
          <p:nvPr/>
        </p:nvSpPr>
        <p:spPr>
          <a:xfrm>
            <a:off x="304800" y="298167"/>
            <a:ext cx="5650800" cy="5898000"/>
          </a:xfrm>
          <a:prstGeom prst="roundRect">
            <a:avLst>
              <a:gd fmla="val 5974" name="adj"/>
            </a:avLst>
          </a:prstGeom>
          <a:solidFill>
            <a:srgbClr val="E0E0E0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</p:txBody>
      </p:sp>
      <p:sp>
        <p:nvSpPr>
          <p:cNvPr id="107" name="Google Shape;107;p17"/>
          <p:cNvSpPr/>
          <p:nvPr/>
        </p:nvSpPr>
        <p:spPr>
          <a:xfrm>
            <a:off x="6181770" y="298202"/>
            <a:ext cx="5705700" cy="1221300"/>
          </a:xfrm>
          <a:prstGeom prst="roundRect">
            <a:avLst>
              <a:gd fmla="val 19759" name="adj"/>
            </a:avLst>
          </a:prstGeom>
          <a:solidFill>
            <a:srgbClr val="E0E0E0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</p:txBody>
      </p:sp>
      <p:sp>
        <p:nvSpPr>
          <p:cNvPr id="108" name="Google Shape;108;p17"/>
          <p:cNvSpPr/>
          <p:nvPr/>
        </p:nvSpPr>
        <p:spPr>
          <a:xfrm>
            <a:off x="6181767" y="1743214"/>
            <a:ext cx="5705700" cy="3162300"/>
          </a:xfrm>
          <a:prstGeom prst="roundRect">
            <a:avLst>
              <a:gd fmla="val 11988" name="adj"/>
            </a:avLst>
          </a:prstGeom>
          <a:solidFill>
            <a:srgbClr val="E0E0E0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</p:txBody>
      </p:sp>
      <p:sp>
        <p:nvSpPr>
          <p:cNvPr id="109" name="Google Shape;109;p17"/>
          <p:cNvSpPr/>
          <p:nvPr/>
        </p:nvSpPr>
        <p:spPr>
          <a:xfrm>
            <a:off x="6181770" y="5129025"/>
            <a:ext cx="5705700" cy="1067100"/>
          </a:xfrm>
          <a:prstGeom prst="roundRect">
            <a:avLst>
              <a:gd fmla="val 19759" name="adj"/>
            </a:avLst>
          </a:prstGeom>
          <a:solidFill>
            <a:srgbClr val="E0E0E0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</p:txBody>
      </p:sp>
      <p:sp>
        <p:nvSpPr>
          <p:cNvPr id="110" name="Google Shape;110;p17"/>
          <p:cNvSpPr txBox="1"/>
          <p:nvPr>
            <p:ph type="title"/>
          </p:nvPr>
        </p:nvSpPr>
        <p:spPr>
          <a:xfrm>
            <a:off x="399035" y="4794633"/>
            <a:ext cx="4839900" cy="12213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/>
        </p:txBody>
      </p:sp>
      <p:sp>
        <p:nvSpPr>
          <p:cNvPr id="111" name="Google Shape;111;p17"/>
          <p:cNvSpPr txBox="1"/>
          <p:nvPr>
            <p:ph idx="1" type="subTitle"/>
          </p:nvPr>
        </p:nvSpPr>
        <p:spPr>
          <a:xfrm>
            <a:off x="6350000" y="281167"/>
            <a:ext cx="782400" cy="12213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arker Grotesque"/>
              <a:buNone/>
              <a:defRPr sz="24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arker Grotesque"/>
              <a:buNone/>
              <a:defRPr sz="24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arker Grotesque"/>
              <a:buNone/>
              <a:defRPr sz="24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arker Grotesque"/>
              <a:buNone/>
              <a:defRPr sz="24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arker Grotesque"/>
              <a:buNone/>
              <a:defRPr sz="24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arker Grotesque"/>
              <a:buNone/>
              <a:defRPr sz="24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arker Grotesque"/>
              <a:buNone/>
              <a:defRPr sz="24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arker Grotesque"/>
              <a:buNone/>
              <a:defRPr sz="2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12" name="Google Shape;112;p17"/>
          <p:cNvSpPr txBox="1"/>
          <p:nvPr>
            <p:ph idx="2" type="subTitle"/>
          </p:nvPr>
        </p:nvSpPr>
        <p:spPr>
          <a:xfrm>
            <a:off x="6350000" y="1743233"/>
            <a:ext cx="782400" cy="31623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arker Grotesque"/>
              <a:buNone/>
              <a:defRPr sz="24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arker Grotesque"/>
              <a:buNone/>
              <a:defRPr sz="24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arker Grotesque"/>
              <a:buNone/>
              <a:defRPr sz="24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arker Grotesque"/>
              <a:buNone/>
              <a:defRPr sz="24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arker Grotesque"/>
              <a:buNone/>
              <a:defRPr sz="24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arker Grotesque"/>
              <a:buNone/>
              <a:defRPr sz="24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arker Grotesque"/>
              <a:buNone/>
              <a:defRPr sz="24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arker Grotesque"/>
              <a:buNone/>
              <a:defRPr sz="2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13" name="Google Shape;113;p17"/>
          <p:cNvSpPr txBox="1"/>
          <p:nvPr>
            <p:ph idx="3" type="subTitle"/>
          </p:nvPr>
        </p:nvSpPr>
        <p:spPr>
          <a:xfrm>
            <a:off x="6350000" y="5129033"/>
            <a:ext cx="782400" cy="10671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arker Grotesque"/>
              <a:buNone/>
              <a:defRPr sz="24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arker Grotesque"/>
              <a:buNone/>
              <a:defRPr sz="24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arker Grotesque"/>
              <a:buNone/>
              <a:defRPr sz="24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arker Grotesque"/>
              <a:buNone/>
              <a:defRPr sz="24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arker Grotesque"/>
              <a:buNone/>
              <a:defRPr sz="24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arker Grotesque"/>
              <a:buNone/>
              <a:defRPr sz="24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arker Grotesque"/>
              <a:buNone/>
              <a:defRPr sz="24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arker Grotesque"/>
              <a:buNone/>
              <a:defRPr sz="2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14" name="Google Shape;114;p17"/>
          <p:cNvSpPr txBox="1"/>
          <p:nvPr>
            <p:ph idx="4" type="body"/>
          </p:nvPr>
        </p:nvSpPr>
        <p:spPr>
          <a:xfrm>
            <a:off x="7896026" y="298200"/>
            <a:ext cx="3896400" cy="12213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○"/>
              <a:defRPr>
                <a:solidFill>
                  <a:schemeClr val="lt1"/>
                </a:solidFill>
              </a:defRPr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■"/>
              <a:defRPr>
                <a:solidFill>
                  <a:schemeClr val="lt1"/>
                </a:solidFill>
              </a:defRPr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○"/>
              <a:defRPr>
                <a:solidFill>
                  <a:schemeClr val="lt1"/>
                </a:solidFill>
              </a:defRPr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■"/>
              <a:defRPr>
                <a:solidFill>
                  <a:schemeClr val="lt1"/>
                </a:solidFill>
              </a:defRPr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○"/>
              <a:defRPr>
                <a:solidFill>
                  <a:schemeClr val="lt1"/>
                </a:solidFill>
              </a:defRPr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15" name="Google Shape;115;p17"/>
          <p:cNvSpPr txBox="1"/>
          <p:nvPr>
            <p:ph idx="5" type="body"/>
          </p:nvPr>
        </p:nvSpPr>
        <p:spPr>
          <a:xfrm>
            <a:off x="7896026" y="1743200"/>
            <a:ext cx="3896400" cy="31623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○"/>
              <a:defRPr>
                <a:solidFill>
                  <a:schemeClr val="lt1"/>
                </a:solidFill>
              </a:defRPr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■"/>
              <a:defRPr>
                <a:solidFill>
                  <a:schemeClr val="lt1"/>
                </a:solidFill>
              </a:defRPr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○"/>
              <a:defRPr>
                <a:solidFill>
                  <a:schemeClr val="lt1"/>
                </a:solidFill>
              </a:defRPr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■"/>
              <a:defRPr>
                <a:solidFill>
                  <a:schemeClr val="lt1"/>
                </a:solidFill>
              </a:defRPr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○"/>
              <a:defRPr>
                <a:solidFill>
                  <a:schemeClr val="lt1"/>
                </a:solidFill>
              </a:defRPr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16" name="Google Shape;116;p17"/>
          <p:cNvSpPr txBox="1"/>
          <p:nvPr>
            <p:ph idx="6" type="body"/>
          </p:nvPr>
        </p:nvSpPr>
        <p:spPr>
          <a:xfrm>
            <a:off x="7896026" y="5129033"/>
            <a:ext cx="3896400" cy="10671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○"/>
              <a:defRPr>
                <a:solidFill>
                  <a:schemeClr val="lt1"/>
                </a:solidFill>
              </a:defRPr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■"/>
              <a:defRPr>
                <a:solidFill>
                  <a:schemeClr val="lt1"/>
                </a:solidFill>
              </a:defRPr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○"/>
              <a:defRPr>
                <a:solidFill>
                  <a:schemeClr val="lt1"/>
                </a:solidFill>
              </a:defRPr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■"/>
              <a:defRPr>
                <a:solidFill>
                  <a:schemeClr val="lt1"/>
                </a:solidFill>
              </a:defRPr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○"/>
              <a:defRPr>
                <a:solidFill>
                  <a:schemeClr val="lt1"/>
                </a:solidFill>
              </a:defRPr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oducts">
  <p:cSld name="CUSTOM">
    <p:bg>
      <p:bgPr>
        <a:solidFill>
          <a:schemeClr val="dk1"/>
        </a:solidFill>
      </p:bgPr>
    </p:bg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8"/>
          <p:cNvSpPr/>
          <p:nvPr/>
        </p:nvSpPr>
        <p:spPr>
          <a:xfrm>
            <a:off x="304800" y="212700"/>
            <a:ext cx="11582400" cy="1573500"/>
          </a:xfrm>
          <a:prstGeom prst="roundRect">
            <a:avLst>
              <a:gd fmla="val 18213" name="adj"/>
            </a:avLst>
          </a:prstGeom>
          <a:noFill/>
          <a:ln cap="flat" cmpd="sng" w="25400">
            <a:solidFill>
              <a:srgbClr val="229FA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</p:txBody>
      </p:sp>
      <p:sp>
        <p:nvSpPr>
          <p:cNvPr id="119" name="Google Shape;119;p18"/>
          <p:cNvSpPr/>
          <p:nvPr>
            <p:ph idx="2" type="pic"/>
          </p:nvPr>
        </p:nvSpPr>
        <p:spPr>
          <a:xfrm>
            <a:off x="304500" y="2010867"/>
            <a:ext cx="2777100" cy="41853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sp>
      <p:sp>
        <p:nvSpPr>
          <p:cNvPr id="120" name="Google Shape;120;p18"/>
          <p:cNvSpPr txBox="1"/>
          <p:nvPr>
            <p:ph type="title"/>
          </p:nvPr>
        </p:nvSpPr>
        <p:spPr>
          <a:xfrm>
            <a:off x="457200" y="358700"/>
            <a:ext cx="4609500" cy="11340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/>
        </p:txBody>
      </p:sp>
      <p:sp>
        <p:nvSpPr>
          <p:cNvPr id="121" name="Google Shape;121;p18"/>
          <p:cNvSpPr txBox="1"/>
          <p:nvPr>
            <p:ph idx="1" type="body"/>
          </p:nvPr>
        </p:nvSpPr>
        <p:spPr>
          <a:xfrm>
            <a:off x="5226833" y="358700"/>
            <a:ext cx="5556300" cy="9984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>
                <a:solidFill>
                  <a:schemeClr val="dk2"/>
                </a:solidFill>
              </a:defRPr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>
                <a:solidFill>
                  <a:schemeClr val="dk2"/>
                </a:solidFill>
              </a:defRPr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>
                <a:solidFill>
                  <a:schemeClr val="dk2"/>
                </a:solidFill>
              </a:defRPr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>
                <a:solidFill>
                  <a:schemeClr val="dk2"/>
                </a:solidFill>
              </a:defRPr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>
                <a:solidFill>
                  <a:schemeClr val="dk2"/>
                </a:solidFill>
              </a:defRPr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>
                <a:solidFill>
                  <a:schemeClr val="dk2"/>
                </a:solidFill>
              </a:defRPr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>
                <a:solidFill>
                  <a:schemeClr val="dk2"/>
                </a:solidFill>
              </a:defRPr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>
                <a:solidFill>
                  <a:schemeClr val="dk2"/>
                </a:solidFill>
              </a:defRPr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22" name="Google Shape;122;p18"/>
          <p:cNvSpPr/>
          <p:nvPr>
            <p:ph idx="3" type="pic"/>
          </p:nvPr>
        </p:nvSpPr>
        <p:spPr>
          <a:xfrm>
            <a:off x="3241544" y="2010867"/>
            <a:ext cx="2777100" cy="41853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sp>
      <p:sp>
        <p:nvSpPr>
          <p:cNvPr id="123" name="Google Shape;123;p18"/>
          <p:cNvSpPr/>
          <p:nvPr>
            <p:ph idx="4" type="pic"/>
          </p:nvPr>
        </p:nvSpPr>
        <p:spPr>
          <a:xfrm>
            <a:off x="6178589" y="2010867"/>
            <a:ext cx="2777100" cy="41853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sp>
      <p:sp>
        <p:nvSpPr>
          <p:cNvPr id="124" name="Google Shape;124;p18"/>
          <p:cNvSpPr/>
          <p:nvPr>
            <p:ph idx="5" type="pic"/>
          </p:nvPr>
        </p:nvSpPr>
        <p:spPr>
          <a:xfrm>
            <a:off x="9115633" y="2010867"/>
            <a:ext cx="2777100" cy="41853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T Deck Template">
  <p:cSld name="CUSTOM_1_1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9"/>
          <p:cNvSpPr/>
          <p:nvPr/>
        </p:nvSpPr>
        <p:spPr>
          <a:xfrm>
            <a:off x="304800" y="298233"/>
            <a:ext cx="3817200" cy="4192800"/>
          </a:xfrm>
          <a:prstGeom prst="roundRect">
            <a:avLst>
              <a:gd fmla="val 7280" name="adj"/>
            </a:avLst>
          </a:prstGeom>
          <a:solidFill>
            <a:schemeClr val="accent2"/>
          </a:solidFill>
          <a:ln cap="flat" cmpd="sng" w="25400">
            <a:solidFill>
              <a:srgbClr val="229FA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latin typeface="Archivo"/>
              <a:ea typeface="Archivo"/>
              <a:cs typeface="Archivo"/>
              <a:sym typeface="Archivo"/>
            </a:endParaRPr>
          </a:p>
        </p:txBody>
      </p:sp>
      <p:sp>
        <p:nvSpPr>
          <p:cNvPr id="127" name="Google Shape;127;p19"/>
          <p:cNvSpPr/>
          <p:nvPr/>
        </p:nvSpPr>
        <p:spPr>
          <a:xfrm>
            <a:off x="304833" y="4622467"/>
            <a:ext cx="11582400" cy="1573500"/>
          </a:xfrm>
          <a:prstGeom prst="roundRect">
            <a:avLst>
              <a:gd fmla="val 11763" name="adj"/>
            </a:avLst>
          </a:prstGeom>
          <a:noFill/>
          <a:ln cap="flat" cmpd="sng" w="25400">
            <a:solidFill>
              <a:srgbClr val="229FA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</p:txBody>
      </p:sp>
      <p:sp>
        <p:nvSpPr>
          <p:cNvPr id="128" name="Google Shape;128;p19"/>
          <p:cNvSpPr txBox="1"/>
          <p:nvPr>
            <p:ph type="title"/>
          </p:nvPr>
        </p:nvSpPr>
        <p:spPr>
          <a:xfrm>
            <a:off x="457200" y="4683000"/>
            <a:ext cx="4609500" cy="11340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/>
        </p:txBody>
      </p:sp>
      <p:sp>
        <p:nvSpPr>
          <p:cNvPr id="129" name="Google Shape;129;p19"/>
          <p:cNvSpPr txBox="1"/>
          <p:nvPr>
            <p:ph idx="1" type="body"/>
          </p:nvPr>
        </p:nvSpPr>
        <p:spPr>
          <a:xfrm>
            <a:off x="5226833" y="4683000"/>
            <a:ext cx="5556300" cy="9984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130" name="Google Shape;130;p19"/>
          <p:cNvSpPr/>
          <p:nvPr/>
        </p:nvSpPr>
        <p:spPr>
          <a:xfrm>
            <a:off x="4270933" y="298233"/>
            <a:ext cx="3654000" cy="4192800"/>
          </a:xfrm>
          <a:prstGeom prst="roundRect">
            <a:avLst>
              <a:gd fmla="val 7280" name="adj"/>
            </a:avLst>
          </a:prstGeom>
          <a:solidFill>
            <a:schemeClr val="accent2"/>
          </a:solidFill>
          <a:ln cap="flat" cmpd="sng" w="25400">
            <a:solidFill>
              <a:srgbClr val="229FA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latin typeface="Archivo"/>
              <a:ea typeface="Archivo"/>
              <a:cs typeface="Archivo"/>
              <a:sym typeface="Archivo"/>
            </a:endParaRPr>
          </a:p>
        </p:txBody>
      </p:sp>
      <p:sp>
        <p:nvSpPr>
          <p:cNvPr id="131" name="Google Shape;131;p19"/>
          <p:cNvSpPr/>
          <p:nvPr/>
        </p:nvSpPr>
        <p:spPr>
          <a:xfrm>
            <a:off x="8077200" y="298233"/>
            <a:ext cx="3821700" cy="4192800"/>
          </a:xfrm>
          <a:prstGeom prst="roundRect">
            <a:avLst>
              <a:gd fmla="val 7280" name="adj"/>
            </a:avLst>
          </a:prstGeom>
          <a:solidFill>
            <a:schemeClr val="accent2"/>
          </a:solidFill>
          <a:ln cap="flat" cmpd="sng" w="25400">
            <a:solidFill>
              <a:srgbClr val="229FA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latin typeface="Archivo"/>
              <a:ea typeface="Archivo"/>
              <a:cs typeface="Archivo"/>
              <a:sym typeface="Archivo"/>
            </a:endParaRPr>
          </a:p>
        </p:txBody>
      </p:sp>
      <p:sp>
        <p:nvSpPr>
          <p:cNvPr id="132" name="Google Shape;132;p19"/>
          <p:cNvSpPr txBox="1"/>
          <p:nvPr>
            <p:ph idx="2" type="body"/>
          </p:nvPr>
        </p:nvSpPr>
        <p:spPr>
          <a:xfrm>
            <a:off x="304733" y="2196033"/>
            <a:ext cx="3817200" cy="2166000"/>
          </a:xfrm>
          <a:prstGeom prst="rect">
            <a:avLst/>
          </a:prstGeom>
          <a:noFill/>
        </p:spPr>
        <p:txBody>
          <a:bodyPr anchorCtr="0" anchor="b" bIns="121900" lIns="121900" spcFirstLastPara="1" rIns="121900" wrap="square" tIns="121900">
            <a:normAutofit/>
          </a:bodyPr>
          <a:lstStyle>
            <a:lvl1pPr indent="-3810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  <a:defRPr sz="2400">
                <a:solidFill>
                  <a:schemeClr val="lt1"/>
                </a:solidFill>
              </a:defRPr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○"/>
              <a:defRPr sz="2400">
                <a:solidFill>
                  <a:schemeClr val="lt1"/>
                </a:solidFill>
              </a:defRPr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■"/>
              <a:defRPr sz="2400">
                <a:solidFill>
                  <a:schemeClr val="lt1"/>
                </a:solidFill>
              </a:defRPr>
            </a:lvl3pPr>
            <a:lvl4pPr indent="-3810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  <a:defRPr sz="2400">
                <a:solidFill>
                  <a:schemeClr val="lt1"/>
                </a:solidFill>
              </a:defRPr>
            </a:lvl4pPr>
            <a:lvl5pPr indent="-3810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○"/>
              <a:defRPr sz="2400">
                <a:solidFill>
                  <a:schemeClr val="lt1"/>
                </a:solidFill>
              </a:defRPr>
            </a:lvl5pPr>
            <a:lvl6pPr indent="-3810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■"/>
              <a:defRPr sz="2400">
                <a:solidFill>
                  <a:schemeClr val="lt1"/>
                </a:solidFill>
              </a:defRPr>
            </a:lvl6pPr>
            <a:lvl7pPr indent="-3810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  <a:defRPr sz="2400">
                <a:solidFill>
                  <a:schemeClr val="lt1"/>
                </a:solidFill>
              </a:defRPr>
            </a:lvl7pPr>
            <a:lvl8pPr indent="-3810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○"/>
              <a:defRPr sz="2400">
                <a:solidFill>
                  <a:schemeClr val="lt1"/>
                </a:solidFill>
              </a:defRPr>
            </a:lvl8pPr>
            <a:lvl9pPr indent="-3810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■"/>
              <a:defRPr sz="2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33" name="Google Shape;133;p19"/>
          <p:cNvSpPr txBox="1"/>
          <p:nvPr>
            <p:ph idx="3" type="body"/>
          </p:nvPr>
        </p:nvSpPr>
        <p:spPr>
          <a:xfrm>
            <a:off x="4274233" y="2196033"/>
            <a:ext cx="3654000" cy="2166000"/>
          </a:xfrm>
          <a:prstGeom prst="rect">
            <a:avLst/>
          </a:prstGeom>
          <a:noFill/>
        </p:spPr>
        <p:txBody>
          <a:bodyPr anchorCtr="0" anchor="b" bIns="121900" lIns="121900" spcFirstLastPara="1" rIns="121900" wrap="square" tIns="121900">
            <a:normAutofit/>
          </a:bodyPr>
          <a:lstStyle>
            <a:lvl1pPr indent="-3810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  <a:defRPr sz="2400">
                <a:solidFill>
                  <a:schemeClr val="lt1"/>
                </a:solidFill>
              </a:defRPr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○"/>
              <a:defRPr sz="2400">
                <a:solidFill>
                  <a:schemeClr val="lt1"/>
                </a:solidFill>
              </a:defRPr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■"/>
              <a:defRPr sz="2400">
                <a:solidFill>
                  <a:schemeClr val="lt1"/>
                </a:solidFill>
              </a:defRPr>
            </a:lvl3pPr>
            <a:lvl4pPr indent="-3810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  <a:defRPr sz="2400">
                <a:solidFill>
                  <a:schemeClr val="lt1"/>
                </a:solidFill>
              </a:defRPr>
            </a:lvl4pPr>
            <a:lvl5pPr indent="-3810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○"/>
              <a:defRPr sz="2400">
                <a:solidFill>
                  <a:schemeClr val="lt1"/>
                </a:solidFill>
              </a:defRPr>
            </a:lvl5pPr>
            <a:lvl6pPr indent="-3810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■"/>
              <a:defRPr sz="2400">
                <a:solidFill>
                  <a:schemeClr val="lt1"/>
                </a:solidFill>
              </a:defRPr>
            </a:lvl6pPr>
            <a:lvl7pPr indent="-3810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  <a:defRPr sz="2400">
                <a:solidFill>
                  <a:schemeClr val="lt1"/>
                </a:solidFill>
              </a:defRPr>
            </a:lvl7pPr>
            <a:lvl8pPr indent="-3810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○"/>
              <a:defRPr sz="2400">
                <a:solidFill>
                  <a:schemeClr val="lt1"/>
                </a:solidFill>
              </a:defRPr>
            </a:lvl8pPr>
            <a:lvl9pPr indent="-3810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■"/>
              <a:defRPr sz="2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34" name="Google Shape;134;p19"/>
          <p:cNvSpPr txBox="1"/>
          <p:nvPr>
            <p:ph idx="4" type="body"/>
          </p:nvPr>
        </p:nvSpPr>
        <p:spPr>
          <a:xfrm>
            <a:off x="8070000" y="2196033"/>
            <a:ext cx="3817200" cy="21660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rmAutofit/>
          </a:bodyPr>
          <a:lstStyle>
            <a:lvl1pPr indent="-3810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  <a:defRPr sz="2400">
                <a:solidFill>
                  <a:schemeClr val="lt1"/>
                </a:solidFill>
              </a:defRPr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○"/>
              <a:defRPr sz="2400">
                <a:solidFill>
                  <a:schemeClr val="lt1"/>
                </a:solidFill>
              </a:defRPr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■"/>
              <a:defRPr sz="2400">
                <a:solidFill>
                  <a:schemeClr val="lt1"/>
                </a:solidFill>
              </a:defRPr>
            </a:lvl3pPr>
            <a:lvl4pPr indent="-3810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  <a:defRPr sz="2400">
                <a:solidFill>
                  <a:schemeClr val="lt1"/>
                </a:solidFill>
              </a:defRPr>
            </a:lvl4pPr>
            <a:lvl5pPr indent="-3810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○"/>
              <a:defRPr sz="2400">
                <a:solidFill>
                  <a:schemeClr val="lt1"/>
                </a:solidFill>
              </a:defRPr>
            </a:lvl5pPr>
            <a:lvl6pPr indent="-3810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■"/>
              <a:defRPr sz="2400">
                <a:solidFill>
                  <a:schemeClr val="lt1"/>
                </a:solidFill>
              </a:defRPr>
            </a:lvl6pPr>
            <a:lvl7pPr indent="-3810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  <a:defRPr sz="2400">
                <a:solidFill>
                  <a:schemeClr val="lt1"/>
                </a:solidFill>
              </a:defRPr>
            </a:lvl7pPr>
            <a:lvl8pPr indent="-3810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○"/>
              <a:defRPr sz="2400">
                <a:solidFill>
                  <a:schemeClr val="lt1"/>
                </a:solidFill>
              </a:defRPr>
            </a:lvl8pPr>
            <a:lvl9pPr indent="-3810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■"/>
              <a:defRPr sz="2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35" name="Google Shape;135;p19"/>
          <p:cNvSpPr txBox="1"/>
          <p:nvPr>
            <p:ph idx="5" type="subTitle"/>
          </p:nvPr>
        </p:nvSpPr>
        <p:spPr>
          <a:xfrm>
            <a:off x="389200" y="356400"/>
            <a:ext cx="3226500" cy="596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36" name="Google Shape;136;p19"/>
          <p:cNvSpPr txBox="1"/>
          <p:nvPr>
            <p:ph idx="6" type="subTitle"/>
          </p:nvPr>
        </p:nvSpPr>
        <p:spPr>
          <a:xfrm>
            <a:off x="4355395" y="356400"/>
            <a:ext cx="3091200" cy="596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37" name="Google Shape;137;p19"/>
          <p:cNvSpPr txBox="1"/>
          <p:nvPr>
            <p:ph idx="7" type="subTitle"/>
          </p:nvPr>
        </p:nvSpPr>
        <p:spPr>
          <a:xfrm>
            <a:off x="8169667" y="356400"/>
            <a:ext cx="3226500" cy="596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pportunities">
  <p:cSld name="CUSTOM_11"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0"/>
          <p:cNvSpPr/>
          <p:nvPr/>
        </p:nvSpPr>
        <p:spPr>
          <a:xfrm>
            <a:off x="292933" y="2003250"/>
            <a:ext cx="3817200" cy="4192800"/>
          </a:xfrm>
          <a:prstGeom prst="roundRect">
            <a:avLst>
              <a:gd fmla="val 7280" name="adj"/>
            </a:avLst>
          </a:prstGeom>
          <a:solidFill>
            <a:schemeClr val="accent2"/>
          </a:solidFill>
          <a:ln cap="flat" cmpd="sng" w="25400">
            <a:solidFill>
              <a:srgbClr val="229FA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latin typeface="Archivo"/>
              <a:ea typeface="Archivo"/>
              <a:cs typeface="Archivo"/>
              <a:sym typeface="Archivo"/>
            </a:endParaRPr>
          </a:p>
        </p:txBody>
      </p:sp>
      <p:sp>
        <p:nvSpPr>
          <p:cNvPr id="140" name="Google Shape;140;p20"/>
          <p:cNvSpPr/>
          <p:nvPr/>
        </p:nvSpPr>
        <p:spPr>
          <a:xfrm>
            <a:off x="304833" y="298167"/>
            <a:ext cx="11582400" cy="1573500"/>
          </a:xfrm>
          <a:prstGeom prst="roundRect">
            <a:avLst>
              <a:gd fmla="val 11763" name="adj"/>
            </a:avLst>
          </a:prstGeom>
          <a:noFill/>
          <a:ln cap="flat" cmpd="sng" w="25400">
            <a:solidFill>
              <a:srgbClr val="229FA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rgbClr val="229FA1"/>
              </a:solidFill>
            </a:endParaRPr>
          </a:p>
        </p:txBody>
      </p:sp>
      <p:sp>
        <p:nvSpPr>
          <p:cNvPr id="141" name="Google Shape;141;p20"/>
          <p:cNvSpPr txBox="1"/>
          <p:nvPr>
            <p:ph type="title"/>
          </p:nvPr>
        </p:nvSpPr>
        <p:spPr>
          <a:xfrm>
            <a:off x="457200" y="358700"/>
            <a:ext cx="5722500" cy="11340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/>
        </p:txBody>
      </p:sp>
      <p:sp>
        <p:nvSpPr>
          <p:cNvPr id="142" name="Google Shape;142;p20"/>
          <p:cNvSpPr txBox="1"/>
          <p:nvPr>
            <p:ph idx="1" type="body"/>
          </p:nvPr>
        </p:nvSpPr>
        <p:spPr>
          <a:xfrm>
            <a:off x="7132200" y="358700"/>
            <a:ext cx="4610100" cy="9984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143" name="Google Shape;143;p20"/>
          <p:cNvSpPr/>
          <p:nvPr/>
        </p:nvSpPr>
        <p:spPr>
          <a:xfrm>
            <a:off x="4259067" y="2003250"/>
            <a:ext cx="3654000" cy="4192800"/>
          </a:xfrm>
          <a:prstGeom prst="roundRect">
            <a:avLst>
              <a:gd fmla="val 7280" name="adj"/>
            </a:avLst>
          </a:prstGeom>
          <a:solidFill>
            <a:schemeClr val="accent2"/>
          </a:solidFill>
          <a:ln cap="flat" cmpd="sng" w="25400">
            <a:solidFill>
              <a:srgbClr val="229FA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latin typeface="Archivo"/>
              <a:ea typeface="Archivo"/>
              <a:cs typeface="Archivo"/>
              <a:sym typeface="Archivo"/>
            </a:endParaRPr>
          </a:p>
        </p:txBody>
      </p:sp>
      <p:sp>
        <p:nvSpPr>
          <p:cNvPr id="144" name="Google Shape;144;p20"/>
          <p:cNvSpPr/>
          <p:nvPr/>
        </p:nvSpPr>
        <p:spPr>
          <a:xfrm>
            <a:off x="8065333" y="2003250"/>
            <a:ext cx="3821700" cy="4192800"/>
          </a:xfrm>
          <a:prstGeom prst="roundRect">
            <a:avLst>
              <a:gd fmla="val 7280" name="adj"/>
            </a:avLst>
          </a:prstGeom>
          <a:solidFill>
            <a:schemeClr val="accent2"/>
          </a:solidFill>
          <a:ln cap="flat" cmpd="sng" w="25400">
            <a:solidFill>
              <a:srgbClr val="229FA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latin typeface="Archivo"/>
              <a:ea typeface="Archivo"/>
              <a:cs typeface="Archivo"/>
              <a:sym typeface="Archivo"/>
            </a:endParaRPr>
          </a:p>
        </p:txBody>
      </p:sp>
      <p:sp>
        <p:nvSpPr>
          <p:cNvPr id="145" name="Google Shape;145;p20"/>
          <p:cNvSpPr txBox="1"/>
          <p:nvPr>
            <p:ph idx="2" type="body"/>
          </p:nvPr>
        </p:nvSpPr>
        <p:spPr>
          <a:xfrm>
            <a:off x="292867" y="3901050"/>
            <a:ext cx="3817200" cy="2166000"/>
          </a:xfrm>
          <a:prstGeom prst="rect">
            <a:avLst/>
          </a:prstGeom>
          <a:noFill/>
        </p:spPr>
        <p:txBody>
          <a:bodyPr anchorCtr="0" anchor="b" bIns="121900" lIns="121900" spcFirstLastPara="1" rIns="121900" wrap="square" tIns="121900">
            <a:normAutofit/>
          </a:bodyPr>
          <a:lstStyle>
            <a:lvl1pPr indent="-3810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  <a:defRPr sz="2400">
                <a:solidFill>
                  <a:schemeClr val="lt1"/>
                </a:solidFill>
              </a:defRPr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○"/>
              <a:defRPr sz="2400">
                <a:solidFill>
                  <a:schemeClr val="lt1"/>
                </a:solidFill>
              </a:defRPr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■"/>
              <a:defRPr sz="2400">
                <a:solidFill>
                  <a:schemeClr val="lt1"/>
                </a:solidFill>
              </a:defRPr>
            </a:lvl3pPr>
            <a:lvl4pPr indent="-3810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  <a:defRPr sz="2400">
                <a:solidFill>
                  <a:schemeClr val="lt1"/>
                </a:solidFill>
              </a:defRPr>
            </a:lvl4pPr>
            <a:lvl5pPr indent="-3810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○"/>
              <a:defRPr sz="2400">
                <a:solidFill>
                  <a:schemeClr val="lt1"/>
                </a:solidFill>
              </a:defRPr>
            </a:lvl5pPr>
            <a:lvl6pPr indent="-3810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■"/>
              <a:defRPr sz="2400">
                <a:solidFill>
                  <a:schemeClr val="lt1"/>
                </a:solidFill>
              </a:defRPr>
            </a:lvl6pPr>
            <a:lvl7pPr indent="-3810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  <a:defRPr sz="2400">
                <a:solidFill>
                  <a:schemeClr val="lt1"/>
                </a:solidFill>
              </a:defRPr>
            </a:lvl7pPr>
            <a:lvl8pPr indent="-3810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○"/>
              <a:defRPr sz="2400">
                <a:solidFill>
                  <a:schemeClr val="lt1"/>
                </a:solidFill>
              </a:defRPr>
            </a:lvl8pPr>
            <a:lvl9pPr indent="-3810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■"/>
              <a:defRPr sz="2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6" name="Google Shape;146;p20"/>
          <p:cNvSpPr txBox="1"/>
          <p:nvPr>
            <p:ph idx="3" type="body"/>
          </p:nvPr>
        </p:nvSpPr>
        <p:spPr>
          <a:xfrm>
            <a:off x="4262367" y="3901050"/>
            <a:ext cx="3654000" cy="2166000"/>
          </a:xfrm>
          <a:prstGeom prst="rect">
            <a:avLst/>
          </a:prstGeom>
          <a:noFill/>
        </p:spPr>
        <p:txBody>
          <a:bodyPr anchorCtr="0" anchor="b" bIns="121900" lIns="121900" spcFirstLastPara="1" rIns="121900" wrap="square" tIns="121900">
            <a:normAutofit/>
          </a:bodyPr>
          <a:lstStyle>
            <a:lvl1pPr indent="-3810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  <a:defRPr sz="2400">
                <a:solidFill>
                  <a:schemeClr val="lt1"/>
                </a:solidFill>
              </a:defRPr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○"/>
              <a:defRPr sz="2400">
                <a:solidFill>
                  <a:schemeClr val="lt1"/>
                </a:solidFill>
              </a:defRPr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■"/>
              <a:defRPr sz="2400">
                <a:solidFill>
                  <a:schemeClr val="lt1"/>
                </a:solidFill>
              </a:defRPr>
            </a:lvl3pPr>
            <a:lvl4pPr indent="-3810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  <a:defRPr sz="2400">
                <a:solidFill>
                  <a:schemeClr val="lt1"/>
                </a:solidFill>
              </a:defRPr>
            </a:lvl4pPr>
            <a:lvl5pPr indent="-3810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○"/>
              <a:defRPr sz="2400">
                <a:solidFill>
                  <a:schemeClr val="lt1"/>
                </a:solidFill>
              </a:defRPr>
            </a:lvl5pPr>
            <a:lvl6pPr indent="-3810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■"/>
              <a:defRPr sz="2400">
                <a:solidFill>
                  <a:schemeClr val="lt1"/>
                </a:solidFill>
              </a:defRPr>
            </a:lvl6pPr>
            <a:lvl7pPr indent="-3810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  <a:defRPr sz="2400">
                <a:solidFill>
                  <a:schemeClr val="lt1"/>
                </a:solidFill>
              </a:defRPr>
            </a:lvl7pPr>
            <a:lvl8pPr indent="-3810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○"/>
              <a:defRPr sz="2400">
                <a:solidFill>
                  <a:schemeClr val="lt1"/>
                </a:solidFill>
              </a:defRPr>
            </a:lvl8pPr>
            <a:lvl9pPr indent="-3810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■"/>
              <a:defRPr sz="2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7" name="Google Shape;147;p20"/>
          <p:cNvSpPr txBox="1"/>
          <p:nvPr>
            <p:ph idx="4" type="body"/>
          </p:nvPr>
        </p:nvSpPr>
        <p:spPr>
          <a:xfrm>
            <a:off x="8058133" y="3901050"/>
            <a:ext cx="3817200" cy="2166000"/>
          </a:xfrm>
          <a:prstGeom prst="rect">
            <a:avLst/>
          </a:prstGeom>
          <a:noFill/>
        </p:spPr>
        <p:txBody>
          <a:bodyPr anchorCtr="0" anchor="b" bIns="121900" lIns="121900" spcFirstLastPara="1" rIns="121900" wrap="square" tIns="121900">
            <a:normAutofit/>
          </a:bodyPr>
          <a:lstStyle>
            <a:lvl1pPr indent="-3810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  <a:defRPr sz="2400">
                <a:solidFill>
                  <a:schemeClr val="lt1"/>
                </a:solidFill>
              </a:defRPr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○"/>
              <a:defRPr sz="2400">
                <a:solidFill>
                  <a:schemeClr val="lt1"/>
                </a:solidFill>
              </a:defRPr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■"/>
              <a:defRPr sz="2400">
                <a:solidFill>
                  <a:schemeClr val="lt1"/>
                </a:solidFill>
              </a:defRPr>
            </a:lvl3pPr>
            <a:lvl4pPr indent="-3810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  <a:defRPr sz="2400">
                <a:solidFill>
                  <a:schemeClr val="lt1"/>
                </a:solidFill>
              </a:defRPr>
            </a:lvl4pPr>
            <a:lvl5pPr indent="-3810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○"/>
              <a:defRPr sz="2400">
                <a:solidFill>
                  <a:schemeClr val="lt1"/>
                </a:solidFill>
              </a:defRPr>
            </a:lvl5pPr>
            <a:lvl6pPr indent="-3810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■"/>
              <a:defRPr sz="2400">
                <a:solidFill>
                  <a:schemeClr val="lt1"/>
                </a:solidFill>
              </a:defRPr>
            </a:lvl6pPr>
            <a:lvl7pPr indent="-3810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  <a:defRPr sz="2400">
                <a:solidFill>
                  <a:schemeClr val="lt1"/>
                </a:solidFill>
              </a:defRPr>
            </a:lvl7pPr>
            <a:lvl8pPr indent="-3810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○"/>
              <a:defRPr sz="2400">
                <a:solidFill>
                  <a:schemeClr val="lt1"/>
                </a:solidFill>
              </a:defRPr>
            </a:lvl8pPr>
            <a:lvl9pPr indent="-3810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■"/>
              <a:defRPr sz="2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8" name="Google Shape;148;p20"/>
          <p:cNvSpPr txBox="1"/>
          <p:nvPr>
            <p:ph idx="5" type="subTitle"/>
          </p:nvPr>
        </p:nvSpPr>
        <p:spPr>
          <a:xfrm>
            <a:off x="377333" y="2061417"/>
            <a:ext cx="3226500" cy="596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49" name="Google Shape;149;p20"/>
          <p:cNvSpPr txBox="1"/>
          <p:nvPr>
            <p:ph idx="6" type="subTitle"/>
          </p:nvPr>
        </p:nvSpPr>
        <p:spPr>
          <a:xfrm>
            <a:off x="4343528" y="2061417"/>
            <a:ext cx="3091200" cy="596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50" name="Google Shape;150;p20"/>
          <p:cNvSpPr txBox="1"/>
          <p:nvPr>
            <p:ph idx="7" type="subTitle"/>
          </p:nvPr>
        </p:nvSpPr>
        <p:spPr>
          <a:xfrm>
            <a:off x="8157800" y="2061417"/>
            <a:ext cx="3226500" cy="596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"/>
          <p:cNvSpPr txBox="1"/>
          <p:nvPr>
            <p:ph type="title"/>
          </p:nvPr>
        </p:nvSpPr>
        <p:spPr>
          <a:xfrm>
            <a:off x="415600" y="2867800"/>
            <a:ext cx="11360700" cy="11223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24" name="Google Shape;24;p3"/>
          <p:cNvSpPr/>
          <p:nvPr/>
        </p:nvSpPr>
        <p:spPr>
          <a:xfrm>
            <a:off x="45400" y="86333"/>
            <a:ext cx="12101100" cy="167100"/>
          </a:xfrm>
          <a:prstGeom prst="roundRect">
            <a:avLst>
              <a:gd fmla="val 8852" name="adj"/>
            </a:avLst>
          </a:prstGeom>
          <a:solidFill>
            <a:srgbClr val="229FA1"/>
          </a:solidFill>
          <a:ln cap="flat" cmpd="sng" w="50800">
            <a:solidFill>
              <a:srgbClr val="229FA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</p:txBody>
      </p:sp>
      <p:sp>
        <p:nvSpPr>
          <p:cNvPr id="25" name="Google Shape;25;p3"/>
          <p:cNvSpPr/>
          <p:nvPr/>
        </p:nvSpPr>
        <p:spPr>
          <a:xfrm>
            <a:off x="9998173" y="6312028"/>
            <a:ext cx="2011500" cy="341100"/>
          </a:xfrm>
          <a:prstGeom prst="roundRect">
            <a:avLst>
              <a:gd fmla="val 16667" name="adj"/>
            </a:avLst>
          </a:prstGeom>
          <a:solidFill>
            <a:srgbClr val="1B2126"/>
          </a:solidFill>
          <a:ln cap="flat" cmpd="sng" w="16925">
            <a:solidFill>
              <a:schemeClr val="accent1">
                <a:alpha val="64310"/>
              </a:scheme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/mnt/data/TT_LOCKUP_WHITE.png" id="26" name="Google Shape;26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82344" y="6287535"/>
            <a:ext cx="629950" cy="390144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3"/>
          <p:cNvSpPr/>
          <p:nvPr/>
        </p:nvSpPr>
        <p:spPr>
          <a:xfrm>
            <a:off x="10059133" y="6324220"/>
            <a:ext cx="1889700" cy="31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Montserrat"/>
              <a:buNone/>
            </a:pPr>
            <a:r>
              <a:rPr b="1" i="0" lang="en-US" sz="13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TIGERTRACKS.AI</a:t>
            </a:r>
            <a:endParaRPr b="1" i="0" sz="1300" u="none" cap="none" strike="noStrike">
              <a:solidFill>
                <a:srgbClr val="0A111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etitive Analysis">
  <p:cSld name="CUSTOM_13"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1"/>
          <p:cNvSpPr/>
          <p:nvPr/>
        </p:nvSpPr>
        <p:spPr>
          <a:xfrm>
            <a:off x="304833" y="151967"/>
            <a:ext cx="11582400" cy="1905600"/>
          </a:xfrm>
          <a:prstGeom prst="roundRect">
            <a:avLst>
              <a:gd fmla="val 11763" name="adj"/>
            </a:avLst>
          </a:prstGeom>
          <a:noFill/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</p:txBody>
      </p:sp>
      <p:sp>
        <p:nvSpPr>
          <p:cNvPr id="153" name="Google Shape;153;p21"/>
          <p:cNvSpPr txBox="1"/>
          <p:nvPr>
            <p:ph type="title"/>
          </p:nvPr>
        </p:nvSpPr>
        <p:spPr>
          <a:xfrm>
            <a:off x="419000" y="292567"/>
            <a:ext cx="11354100" cy="18783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/>
        </p:txBody>
      </p:sp>
      <p:sp>
        <p:nvSpPr>
          <p:cNvPr id="154" name="Google Shape;154;p21"/>
          <p:cNvSpPr txBox="1"/>
          <p:nvPr>
            <p:ph idx="1" type="body"/>
          </p:nvPr>
        </p:nvSpPr>
        <p:spPr>
          <a:xfrm>
            <a:off x="468100" y="2220167"/>
            <a:ext cx="6117600" cy="9984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udgeting plan">
  <p:cSld name="CUSTOM_14"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2"/>
          <p:cNvSpPr txBox="1"/>
          <p:nvPr>
            <p:ph type="title"/>
          </p:nvPr>
        </p:nvSpPr>
        <p:spPr>
          <a:xfrm>
            <a:off x="304800" y="298167"/>
            <a:ext cx="10638000" cy="506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/>
        </p:txBody>
      </p:sp>
      <p:sp>
        <p:nvSpPr>
          <p:cNvPr id="157" name="Google Shape;157;p22"/>
          <p:cNvSpPr/>
          <p:nvPr/>
        </p:nvSpPr>
        <p:spPr>
          <a:xfrm>
            <a:off x="221633" y="171167"/>
            <a:ext cx="10213200" cy="5899500"/>
          </a:xfrm>
          <a:prstGeom prst="roundRect">
            <a:avLst>
              <a:gd fmla="val 3982" name="adj"/>
            </a:avLst>
          </a:prstGeom>
          <a:noFill/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</p:txBody>
      </p:sp>
      <p:sp>
        <p:nvSpPr>
          <p:cNvPr id="158" name="Google Shape;158;p22"/>
          <p:cNvSpPr/>
          <p:nvPr/>
        </p:nvSpPr>
        <p:spPr>
          <a:xfrm>
            <a:off x="10631367" y="498767"/>
            <a:ext cx="1233300" cy="5571900"/>
          </a:xfrm>
          <a:prstGeom prst="roundRect">
            <a:avLst>
              <a:gd fmla="val 30566" name="adj"/>
            </a:avLst>
          </a:prstGeom>
          <a:solidFill>
            <a:schemeClr val="accent1"/>
          </a:solidFill>
          <a:ln cap="flat" cmpd="sng" w="25400">
            <a:solidFill>
              <a:srgbClr val="229FA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am">
  <p:cSld name="CUSTOM_1_2">
    <p:bg>
      <p:bgPr>
        <a:solidFill>
          <a:srgbClr val="F8F8F8"/>
        </a:solidFill>
      </p:bgPr>
    </p:bg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3"/>
          <p:cNvSpPr/>
          <p:nvPr/>
        </p:nvSpPr>
        <p:spPr>
          <a:xfrm>
            <a:off x="304800" y="193667"/>
            <a:ext cx="11582400" cy="2139900"/>
          </a:xfrm>
          <a:prstGeom prst="roundRect">
            <a:avLst>
              <a:gd fmla="val 11763" name="adj"/>
            </a:avLst>
          </a:prstGeom>
          <a:noFill/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</p:txBody>
      </p:sp>
      <p:sp>
        <p:nvSpPr>
          <p:cNvPr id="161" name="Google Shape;161;p23"/>
          <p:cNvSpPr txBox="1"/>
          <p:nvPr>
            <p:ph type="title"/>
          </p:nvPr>
        </p:nvSpPr>
        <p:spPr>
          <a:xfrm>
            <a:off x="457200" y="358700"/>
            <a:ext cx="9982500" cy="13476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62" name="Google Shape;162;p23"/>
          <p:cNvSpPr/>
          <p:nvPr>
            <p:ph idx="2" type="pic"/>
          </p:nvPr>
        </p:nvSpPr>
        <p:spPr>
          <a:xfrm>
            <a:off x="304767" y="2536835"/>
            <a:ext cx="1842000" cy="2139900"/>
          </a:xfrm>
          <a:prstGeom prst="roundRect">
            <a:avLst>
              <a:gd fmla="val 16667" name="adj"/>
            </a:avLst>
          </a:prstGeom>
          <a:noFill/>
          <a:ln cap="flat" cmpd="sng" w="25400">
            <a:solidFill>
              <a:srgbClr val="229FA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3" name="Google Shape;163;p23"/>
          <p:cNvSpPr/>
          <p:nvPr>
            <p:ph idx="3" type="pic"/>
          </p:nvPr>
        </p:nvSpPr>
        <p:spPr>
          <a:xfrm>
            <a:off x="2252859" y="2536835"/>
            <a:ext cx="1842000" cy="2139900"/>
          </a:xfrm>
          <a:prstGeom prst="roundRect">
            <a:avLst>
              <a:gd fmla="val 16667" name="adj"/>
            </a:avLst>
          </a:prstGeom>
          <a:noFill/>
          <a:ln cap="flat" cmpd="sng" w="25400">
            <a:solidFill>
              <a:srgbClr val="229FA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4" name="Google Shape;164;p23"/>
          <p:cNvSpPr/>
          <p:nvPr>
            <p:ph idx="4" type="pic"/>
          </p:nvPr>
        </p:nvSpPr>
        <p:spPr>
          <a:xfrm>
            <a:off x="4200952" y="2536835"/>
            <a:ext cx="1842000" cy="2139900"/>
          </a:xfrm>
          <a:prstGeom prst="roundRect">
            <a:avLst>
              <a:gd fmla="val 16667" name="adj"/>
            </a:avLst>
          </a:prstGeom>
          <a:noFill/>
          <a:ln cap="flat" cmpd="sng" w="25400">
            <a:solidFill>
              <a:srgbClr val="229FA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5" name="Google Shape;165;p23"/>
          <p:cNvSpPr/>
          <p:nvPr>
            <p:ph idx="5" type="pic"/>
          </p:nvPr>
        </p:nvSpPr>
        <p:spPr>
          <a:xfrm>
            <a:off x="6149045" y="2536835"/>
            <a:ext cx="1842000" cy="2139900"/>
          </a:xfrm>
          <a:prstGeom prst="roundRect">
            <a:avLst>
              <a:gd fmla="val 16667" name="adj"/>
            </a:avLst>
          </a:prstGeom>
          <a:noFill/>
          <a:ln cap="flat" cmpd="sng" w="25400">
            <a:solidFill>
              <a:srgbClr val="229FA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6" name="Google Shape;166;p23"/>
          <p:cNvSpPr/>
          <p:nvPr>
            <p:ph idx="6" type="pic"/>
          </p:nvPr>
        </p:nvSpPr>
        <p:spPr>
          <a:xfrm>
            <a:off x="8097139" y="2536835"/>
            <a:ext cx="1842000" cy="2139900"/>
          </a:xfrm>
          <a:prstGeom prst="roundRect">
            <a:avLst>
              <a:gd fmla="val 16667" name="adj"/>
            </a:avLst>
          </a:prstGeom>
          <a:noFill/>
          <a:ln cap="flat" cmpd="sng" w="25400">
            <a:solidFill>
              <a:srgbClr val="229FA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7" name="Google Shape;167;p23"/>
          <p:cNvSpPr/>
          <p:nvPr>
            <p:ph idx="7" type="pic"/>
          </p:nvPr>
        </p:nvSpPr>
        <p:spPr>
          <a:xfrm>
            <a:off x="10045232" y="2536835"/>
            <a:ext cx="1842000" cy="2139900"/>
          </a:xfrm>
          <a:prstGeom prst="roundRect">
            <a:avLst>
              <a:gd fmla="val 16667" name="adj"/>
            </a:avLst>
          </a:prstGeom>
          <a:noFill/>
          <a:ln cap="flat" cmpd="sng" w="25400">
            <a:solidFill>
              <a:srgbClr val="229FA1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rget Market">
  <p:cSld name="CUSTOM_2"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4"/>
          <p:cNvSpPr/>
          <p:nvPr/>
        </p:nvSpPr>
        <p:spPr>
          <a:xfrm>
            <a:off x="304800" y="4504400"/>
            <a:ext cx="6667500" cy="1691700"/>
          </a:xfrm>
          <a:prstGeom prst="roundRect">
            <a:avLst>
              <a:gd fmla="val 14288" name="adj"/>
            </a:avLst>
          </a:prstGeom>
          <a:noFill/>
          <a:ln cap="flat" cmpd="sng" w="25400">
            <a:solidFill>
              <a:srgbClr val="229FA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</p:txBody>
      </p:sp>
      <p:sp>
        <p:nvSpPr>
          <p:cNvPr id="170" name="Google Shape;170;p24"/>
          <p:cNvSpPr/>
          <p:nvPr/>
        </p:nvSpPr>
        <p:spPr>
          <a:xfrm>
            <a:off x="304800" y="298167"/>
            <a:ext cx="6667500" cy="1232700"/>
          </a:xfrm>
          <a:prstGeom prst="roundRect">
            <a:avLst>
              <a:gd fmla="val 19759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</p:txBody>
      </p:sp>
      <p:sp>
        <p:nvSpPr>
          <p:cNvPr id="171" name="Google Shape;171;p24"/>
          <p:cNvSpPr/>
          <p:nvPr>
            <p:ph idx="2" type="pic"/>
          </p:nvPr>
        </p:nvSpPr>
        <p:spPr>
          <a:xfrm>
            <a:off x="7197525" y="298176"/>
            <a:ext cx="4755300" cy="5912100"/>
          </a:xfrm>
          <a:prstGeom prst="roundRect">
            <a:avLst>
              <a:gd fmla="val 16667" name="adj"/>
            </a:avLst>
          </a:prstGeom>
          <a:noFill/>
          <a:ln cap="flat" cmpd="sng" w="25400">
            <a:solidFill>
              <a:srgbClr val="229FA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2" name="Google Shape;172;p24"/>
          <p:cNvSpPr/>
          <p:nvPr/>
        </p:nvSpPr>
        <p:spPr>
          <a:xfrm>
            <a:off x="304800" y="1700244"/>
            <a:ext cx="6667500" cy="1232700"/>
          </a:xfrm>
          <a:prstGeom prst="roundRect">
            <a:avLst>
              <a:gd fmla="val 19759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</p:txBody>
      </p:sp>
      <p:sp>
        <p:nvSpPr>
          <p:cNvPr id="173" name="Google Shape;173;p24"/>
          <p:cNvSpPr/>
          <p:nvPr/>
        </p:nvSpPr>
        <p:spPr>
          <a:xfrm>
            <a:off x="304800" y="3102322"/>
            <a:ext cx="6667500" cy="1232700"/>
          </a:xfrm>
          <a:prstGeom prst="roundRect">
            <a:avLst>
              <a:gd fmla="val 19759" name="adj"/>
            </a:avLst>
          </a:prstGeom>
          <a:solidFill>
            <a:srgbClr val="229FA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</p:txBody>
      </p:sp>
      <p:sp>
        <p:nvSpPr>
          <p:cNvPr id="174" name="Google Shape;174;p24"/>
          <p:cNvSpPr txBox="1"/>
          <p:nvPr>
            <p:ph idx="1" type="subTitle"/>
          </p:nvPr>
        </p:nvSpPr>
        <p:spPr>
          <a:xfrm>
            <a:off x="457200" y="298167"/>
            <a:ext cx="2704500" cy="1232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9pPr>
          </a:lstStyle>
          <a:p/>
        </p:txBody>
      </p:sp>
      <p:sp>
        <p:nvSpPr>
          <p:cNvPr id="175" name="Google Shape;175;p24"/>
          <p:cNvSpPr txBox="1"/>
          <p:nvPr>
            <p:ph idx="3" type="body"/>
          </p:nvPr>
        </p:nvSpPr>
        <p:spPr>
          <a:xfrm>
            <a:off x="3321467" y="298167"/>
            <a:ext cx="3650700" cy="1232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○"/>
              <a:defRPr>
                <a:solidFill>
                  <a:schemeClr val="lt1"/>
                </a:solidFill>
              </a:defRPr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■"/>
              <a:defRPr>
                <a:solidFill>
                  <a:schemeClr val="lt1"/>
                </a:solidFill>
              </a:defRPr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○"/>
              <a:defRPr>
                <a:solidFill>
                  <a:schemeClr val="lt1"/>
                </a:solidFill>
              </a:defRPr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■"/>
              <a:defRPr>
                <a:solidFill>
                  <a:schemeClr val="lt1"/>
                </a:solidFill>
              </a:defRPr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○"/>
              <a:defRPr>
                <a:solidFill>
                  <a:schemeClr val="lt1"/>
                </a:solidFill>
              </a:defRPr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76" name="Google Shape;176;p24"/>
          <p:cNvSpPr txBox="1"/>
          <p:nvPr>
            <p:ph idx="4" type="subTitle"/>
          </p:nvPr>
        </p:nvSpPr>
        <p:spPr>
          <a:xfrm>
            <a:off x="457263" y="1700250"/>
            <a:ext cx="2704500" cy="1232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77" name="Google Shape;177;p24"/>
          <p:cNvSpPr txBox="1"/>
          <p:nvPr>
            <p:ph idx="5" type="body"/>
          </p:nvPr>
        </p:nvSpPr>
        <p:spPr>
          <a:xfrm>
            <a:off x="3321533" y="1700250"/>
            <a:ext cx="3650700" cy="1232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●"/>
              <a:defRPr>
                <a:solidFill>
                  <a:schemeClr val="accent4"/>
                </a:solidFill>
              </a:defRPr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○"/>
              <a:defRPr>
                <a:solidFill>
                  <a:schemeClr val="accent4"/>
                </a:solidFill>
              </a:defRPr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■"/>
              <a:defRPr>
                <a:solidFill>
                  <a:schemeClr val="accent4"/>
                </a:solidFill>
              </a:defRPr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●"/>
              <a:defRPr>
                <a:solidFill>
                  <a:schemeClr val="accent4"/>
                </a:solidFill>
              </a:defRPr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○"/>
              <a:defRPr>
                <a:solidFill>
                  <a:schemeClr val="accent4"/>
                </a:solidFill>
              </a:defRPr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■"/>
              <a:defRPr>
                <a:solidFill>
                  <a:schemeClr val="accent4"/>
                </a:solidFill>
              </a:defRPr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●"/>
              <a:defRPr>
                <a:solidFill>
                  <a:schemeClr val="accent4"/>
                </a:solidFill>
              </a:defRPr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○"/>
              <a:defRPr>
                <a:solidFill>
                  <a:schemeClr val="accent4"/>
                </a:solidFill>
              </a:defRPr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■"/>
              <a:defRPr>
                <a:solidFill>
                  <a:schemeClr val="accent4"/>
                </a:solidFill>
              </a:defRPr>
            </a:lvl9pPr>
          </a:lstStyle>
          <a:p/>
        </p:txBody>
      </p:sp>
      <p:sp>
        <p:nvSpPr>
          <p:cNvPr id="178" name="Google Shape;178;p24"/>
          <p:cNvSpPr txBox="1"/>
          <p:nvPr>
            <p:ph idx="6" type="subTitle"/>
          </p:nvPr>
        </p:nvSpPr>
        <p:spPr>
          <a:xfrm>
            <a:off x="457263" y="3102333"/>
            <a:ext cx="2704500" cy="1232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79" name="Google Shape;179;p24"/>
          <p:cNvSpPr txBox="1"/>
          <p:nvPr>
            <p:ph idx="7" type="body"/>
          </p:nvPr>
        </p:nvSpPr>
        <p:spPr>
          <a:xfrm>
            <a:off x="3321533" y="3102333"/>
            <a:ext cx="3650700" cy="1232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○"/>
              <a:defRPr>
                <a:solidFill>
                  <a:schemeClr val="lt1"/>
                </a:solidFill>
              </a:defRPr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■"/>
              <a:defRPr>
                <a:solidFill>
                  <a:schemeClr val="lt1"/>
                </a:solidFill>
              </a:defRPr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○"/>
              <a:defRPr>
                <a:solidFill>
                  <a:schemeClr val="lt1"/>
                </a:solidFill>
              </a:defRPr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■"/>
              <a:defRPr>
                <a:solidFill>
                  <a:schemeClr val="lt1"/>
                </a:solidFill>
              </a:defRPr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○"/>
              <a:defRPr>
                <a:solidFill>
                  <a:schemeClr val="lt1"/>
                </a:solidFill>
              </a:defRPr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80" name="Google Shape;180;p24"/>
          <p:cNvSpPr txBox="1"/>
          <p:nvPr>
            <p:ph type="title"/>
          </p:nvPr>
        </p:nvSpPr>
        <p:spPr>
          <a:xfrm>
            <a:off x="457200" y="4564967"/>
            <a:ext cx="4609500" cy="12984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pperation slide">
  <p:cSld name="CUSTOM_12"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5"/>
          <p:cNvSpPr/>
          <p:nvPr/>
        </p:nvSpPr>
        <p:spPr>
          <a:xfrm>
            <a:off x="304800" y="4504400"/>
            <a:ext cx="11582400" cy="1660500"/>
          </a:xfrm>
          <a:prstGeom prst="roundRect">
            <a:avLst>
              <a:gd fmla="val 14288" name="adj"/>
            </a:avLst>
          </a:prstGeom>
          <a:noFill/>
          <a:ln cap="flat" cmpd="sng" w="25400">
            <a:solidFill>
              <a:srgbClr val="229FA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</p:txBody>
      </p:sp>
      <p:sp>
        <p:nvSpPr>
          <p:cNvPr id="183" name="Google Shape;183;p25"/>
          <p:cNvSpPr/>
          <p:nvPr/>
        </p:nvSpPr>
        <p:spPr>
          <a:xfrm>
            <a:off x="304800" y="298167"/>
            <a:ext cx="5714700" cy="1232700"/>
          </a:xfrm>
          <a:prstGeom prst="roundRect">
            <a:avLst>
              <a:gd fmla="val 19759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accent4"/>
              </a:solidFill>
            </a:endParaRPr>
          </a:p>
        </p:txBody>
      </p:sp>
      <p:sp>
        <p:nvSpPr>
          <p:cNvPr id="184" name="Google Shape;184;p25"/>
          <p:cNvSpPr/>
          <p:nvPr/>
        </p:nvSpPr>
        <p:spPr>
          <a:xfrm>
            <a:off x="304800" y="1700244"/>
            <a:ext cx="5714700" cy="1232700"/>
          </a:xfrm>
          <a:prstGeom prst="roundRect">
            <a:avLst>
              <a:gd fmla="val 19759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</p:txBody>
      </p:sp>
      <p:sp>
        <p:nvSpPr>
          <p:cNvPr id="185" name="Google Shape;185;p25"/>
          <p:cNvSpPr/>
          <p:nvPr/>
        </p:nvSpPr>
        <p:spPr>
          <a:xfrm>
            <a:off x="304800" y="3102322"/>
            <a:ext cx="5714700" cy="1232700"/>
          </a:xfrm>
          <a:prstGeom prst="roundRect">
            <a:avLst>
              <a:gd fmla="val 19759" name="adj"/>
            </a:avLst>
          </a:prstGeom>
          <a:solidFill>
            <a:srgbClr val="229FA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</p:txBody>
      </p:sp>
      <p:sp>
        <p:nvSpPr>
          <p:cNvPr id="186" name="Google Shape;186;p25"/>
          <p:cNvSpPr txBox="1"/>
          <p:nvPr>
            <p:ph type="title"/>
          </p:nvPr>
        </p:nvSpPr>
        <p:spPr>
          <a:xfrm>
            <a:off x="461000" y="4564950"/>
            <a:ext cx="5558400" cy="12984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87" name="Google Shape;187;p25"/>
          <p:cNvSpPr txBox="1"/>
          <p:nvPr>
            <p:ph idx="1" type="subTitle"/>
          </p:nvPr>
        </p:nvSpPr>
        <p:spPr>
          <a:xfrm>
            <a:off x="457200" y="298167"/>
            <a:ext cx="2704500" cy="1232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9pPr>
          </a:lstStyle>
          <a:p/>
        </p:txBody>
      </p:sp>
      <p:sp>
        <p:nvSpPr>
          <p:cNvPr id="188" name="Google Shape;188;p25"/>
          <p:cNvSpPr txBox="1"/>
          <p:nvPr>
            <p:ph idx="2" type="body"/>
          </p:nvPr>
        </p:nvSpPr>
        <p:spPr>
          <a:xfrm>
            <a:off x="2890369" y="298167"/>
            <a:ext cx="3129300" cy="1232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●"/>
              <a:defRPr>
                <a:solidFill>
                  <a:schemeClr val="accent4"/>
                </a:solidFill>
              </a:defRPr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○"/>
              <a:defRPr>
                <a:solidFill>
                  <a:schemeClr val="accent4"/>
                </a:solidFill>
              </a:defRPr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■"/>
              <a:defRPr>
                <a:solidFill>
                  <a:schemeClr val="accent4"/>
                </a:solidFill>
              </a:defRPr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●"/>
              <a:defRPr>
                <a:solidFill>
                  <a:schemeClr val="accent4"/>
                </a:solidFill>
              </a:defRPr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○"/>
              <a:defRPr>
                <a:solidFill>
                  <a:schemeClr val="accent4"/>
                </a:solidFill>
              </a:defRPr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■"/>
              <a:defRPr>
                <a:solidFill>
                  <a:schemeClr val="accent4"/>
                </a:solidFill>
              </a:defRPr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●"/>
              <a:defRPr>
                <a:solidFill>
                  <a:schemeClr val="accent4"/>
                </a:solidFill>
              </a:defRPr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○"/>
              <a:defRPr>
                <a:solidFill>
                  <a:schemeClr val="accent4"/>
                </a:solidFill>
              </a:defRPr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■"/>
              <a:defRPr>
                <a:solidFill>
                  <a:schemeClr val="accent4"/>
                </a:solidFill>
              </a:defRPr>
            </a:lvl9pPr>
          </a:lstStyle>
          <a:p/>
        </p:txBody>
      </p:sp>
      <p:sp>
        <p:nvSpPr>
          <p:cNvPr id="189" name="Google Shape;189;p25"/>
          <p:cNvSpPr txBox="1"/>
          <p:nvPr>
            <p:ph idx="3" type="subTitle"/>
          </p:nvPr>
        </p:nvSpPr>
        <p:spPr>
          <a:xfrm>
            <a:off x="457263" y="1700250"/>
            <a:ext cx="2704500" cy="1232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90" name="Google Shape;190;p25"/>
          <p:cNvSpPr txBox="1"/>
          <p:nvPr>
            <p:ph idx="4" type="body"/>
          </p:nvPr>
        </p:nvSpPr>
        <p:spPr>
          <a:xfrm>
            <a:off x="2890426" y="1700250"/>
            <a:ext cx="3129300" cy="1232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○"/>
              <a:defRPr>
                <a:solidFill>
                  <a:schemeClr val="lt1"/>
                </a:solidFill>
              </a:defRPr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■"/>
              <a:defRPr>
                <a:solidFill>
                  <a:schemeClr val="lt1"/>
                </a:solidFill>
              </a:defRPr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○"/>
              <a:defRPr>
                <a:solidFill>
                  <a:schemeClr val="lt1"/>
                </a:solidFill>
              </a:defRPr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■"/>
              <a:defRPr>
                <a:solidFill>
                  <a:schemeClr val="lt1"/>
                </a:solidFill>
              </a:defRPr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○"/>
              <a:defRPr>
                <a:solidFill>
                  <a:schemeClr val="lt1"/>
                </a:solidFill>
              </a:defRPr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91" name="Google Shape;191;p25"/>
          <p:cNvSpPr txBox="1"/>
          <p:nvPr>
            <p:ph idx="5" type="subTitle"/>
          </p:nvPr>
        </p:nvSpPr>
        <p:spPr>
          <a:xfrm>
            <a:off x="457263" y="3102333"/>
            <a:ext cx="2704500" cy="1232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92" name="Google Shape;192;p25"/>
          <p:cNvSpPr txBox="1"/>
          <p:nvPr>
            <p:ph idx="6" type="body"/>
          </p:nvPr>
        </p:nvSpPr>
        <p:spPr>
          <a:xfrm>
            <a:off x="2890426" y="3102333"/>
            <a:ext cx="3129300" cy="1232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○"/>
              <a:defRPr>
                <a:solidFill>
                  <a:schemeClr val="lt1"/>
                </a:solidFill>
              </a:defRPr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■"/>
              <a:defRPr>
                <a:solidFill>
                  <a:schemeClr val="lt1"/>
                </a:solidFill>
              </a:defRPr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○"/>
              <a:defRPr>
                <a:solidFill>
                  <a:schemeClr val="lt1"/>
                </a:solidFill>
              </a:defRPr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■"/>
              <a:defRPr>
                <a:solidFill>
                  <a:schemeClr val="lt1"/>
                </a:solidFill>
              </a:defRPr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○"/>
              <a:defRPr>
                <a:solidFill>
                  <a:schemeClr val="lt1"/>
                </a:solidFill>
              </a:defRPr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93" name="Google Shape;193;p25"/>
          <p:cNvSpPr/>
          <p:nvPr/>
        </p:nvSpPr>
        <p:spPr>
          <a:xfrm>
            <a:off x="6180183" y="298183"/>
            <a:ext cx="5714700" cy="1232700"/>
          </a:xfrm>
          <a:prstGeom prst="roundRect">
            <a:avLst>
              <a:gd fmla="val 19759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accent4"/>
              </a:solidFill>
            </a:endParaRPr>
          </a:p>
        </p:txBody>
      </p:sp>
      <p:sp>
        <p:nvSpPr>
          <p:cNvPr id="194" name="Google Shape;194;p25"/>
          <p:cNvSpPr/>
          <p:nvPr/>
        </p:nvSpPr>
        <p:spPr>
          <a:xfrm>
            <a:off x="6180183" y="1700261"/>
            <a:ext cx="5714700" cy="1232700"/>
          </a:xfrm>
          <a:prstGeom prst="roundRect">
            <a:avLst>
              <a:gd fmla="val 19759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</p:txBody>
      </p:sp>
      <p:sp>
        <p:nvSpPr>
          <p:cNvPr id="195" name="Google Shape;195;p25"/>
          <p:cNvSpPr/>
          <p:nvPr/>
        </p:nvSpPr>
        <p:spPr>
          <a:xfrm>
            <a:off x="6180183" y="3102339"/>
            <a:ext cx="5714700" cy="1232700"/>
          </a:xfrm>
          <a:prstGeom prst="roundRect">
            <a:avLst>
              <a:gd fmla="val 19759" name="adj"/>
            </a:avLst>
          </a:prstGeom>
          <a:solidFill>
            <a:srgbClr val="229FA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</p:txBody>
      </p:sp>
      <p:sp>
        <p:nvSpPr>
          <p:cNvPr id="196" name="Google Shape;196;p25"/>
          <p:cNvSpPr txBox="1"/>
          <p:nvPr>
            <p:ph idx="7" type="subTitle"/>
          </p:nvPr>
        </p:nvSpPr>
        <p:spPr>
          <a:xfrm>
            <a:off x="6333133" y="298200"/>
            <a:ext cx="2544300" cy="1232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9pPr>
          </a:lstStyle>
          <a:p/>
        </p:txBody>
      </p:sp>
      <p:sp>
        <p:nvSpPr>
          <p:cNvPr id="197" name="Google Shape;197;p25"/>
          <p:cNvSpPr txBox="1"/>
          <p:nvPr>
            <p:ph idx="8" type="body"/>
          </p:nvPr>
        </p:nvSpPr>
        <p:spPr>
          <a:xfrm>
            <a:off x="8765753" y="298183"/>
            <a:ext cx="3129300" cy="1232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●"/>
              <a:defRPr>
                <a:solidFill>
                  <a:schemeClr val="accent4"/>
                </a:solidFill>
              </a:defRPr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○"/>
              <a:defRPr>
                <a:solidFill>
                  <a:schemeClr val="accent4"/>
                </a:solidFill>
              </a:defRPr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■"/>
              <a:defRPr>
                <a:solidFill>
                  <a:schemeClr val="accent4"/>
                </a:solidFill>
              </a:defRPr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●"/>
              <a:defRPr>
                <a:solidFill>
                  <a:schemeClr val="accent4"/>
                </a:solidFill>
              </a:defRPr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○"/>
              <a:defRPr>
                <a:solidFill>
                  <a:schemeClr val="accent4"/>
                </a:solidFill>
              </a:defRPr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■"/>
              <a:defRPr>
                <a:solidFill>
                  <a:schemeClr val="accent4"/>
                </a:solidFill>
              </a:defRPr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●"/>
              <a:defRPr>
                <a:solidFill>
                  <a:schemeClr val="accent4"/>
                </a:solidFill>
              </a:defRPr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○"/>
              <a:defRPr>
                <a:solidFill>
                  <a:schemeClr val="accent4"/>
                </a:solidFill>
              </a:defRPr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■"/>
              <a:defRPr>
                <a:solidFill>
                  <a:schemeClr val="accent4"/>
                </a:solidFill>
              </a:defRPr>
            </a:lvl9pPr>
          </a:lstStyle>
          <a:p/>
        </p:txBody>
      </p:sp>
      <p:sp>
        <p:nvSpPr>
          <p:cNvPr id="198" name="Google Shape;198;p25"/>
          <p:cNvSpPr txBox="1"/>
          <p:nvPr>
            <p:ph idx="9" type="subTitle"/>
          </p:nvPr>
        </p:nvSpPr>
        <p:spPr>
          <a:xfrm>
            <a:off x="6333193" y="1700283"/>
            <a:ext cx="2544300" cy="1232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99" name="Google Shape;199;p25"/>
          <p:cNvSpPr txBox="1"/>
          <p:nvPr>
            <p:ph idx="13" type="body"/>
          </p:nvPr>
        </p:nvSpPr>
        <p:spPr>
          <a:xfrm>
            <a:off x="8765810" y="1700267"/>
            <a:ext cx="3129300" cy="1232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○"/>
              <a:defRPr>
                <a:solidFill>
                  <a:schemeClr val="lt1"/>
                </a:solidFill>
              </a:defRPr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■"/>
              <a:defRPr>
                <a:solidFill>
                  <a:schemeClr val="lt1"/>
                </a:solidFill>
              </a:defRPr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○"/>
              <a:defRPr>
                <a:solidFill>
                  <a:schemeClr val="lt1"/>
                </a:solidFill>
              </a:defRPr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■"/>
              <a:defRPr>
                <a:solidFill>
                  <a:schemeClr val="lt1"/>
                </a:solidFill>
              </a:defRPr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○"/>
              <a:defRPr>
                <a:solidFill>
                  <a:schemeClr val="lt1"/>
                </a:solidFill>
              </a:defRPr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00" name="Google Shape;200;p25"/>
          <p:cNvSpPr txBox="1"/>
          <p:nvPr>
            <p:ph idx="14" type="subTitle"/>
          </p:nvPr>
        </p:nvSpPr>
        <p:spPr>
          <a:xfrm>
            <a:off x="6333193" y="3102367"/>
            <a:ext cx="2544300" cy="1232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01" name="Google Shape;201;p25"/>
          <p:cNvSpPr txBox="1"/>
          <p:nvPr>
            <p:ph idx="15" type="body"/>
          </p:nvPr>
        </p:nvSpPr>
        <p:spPr>
          <a:xfrm>
            <a:off x="8765810" y="3102350"/>
            <a:ext cx="3129300" cy="1232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○"/>
              <a:defRPr>
                <a:solidFill>
                  <a:schemeClr val="lt1"/>
                </a:solidFill>
              </a:defRPr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■"/>
              <a:defRPr>
                <a:solidFill>
                  <a:schemeClr val="lt1"/>
                </a:solidFill>
              </a:defRPr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○"/>
              <a:defRPr>
                <a:solidFill>
                  <a:schemeClr val="lt1"/>
                </a:solidFill>
              </a:defRPr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■"/>
              <a:defRPr>
                <a:solidFill>
                  <a:schemeClr val="lt1"/>
                </a:solidFill>
              </a:defRPr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○"/>
              <a:defRPr>
                <a:solidFill>
                  <a:schemeClr val="lt1"/>
                </a:solidFill>
              </a:defRPr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02" name="Google Shape;202;p25"/>
          <p:cNvSpPr txBox="1"/>
          <p:nvPr>
            <p:ph idx="16" type="body"/>
          </p:nvPr>
        </p:nvSpPr>
        <p:spPr>
          <a:xfrm>
            <a:off x="6179533" y="4564967"/>
            <a:ext cx="4602900" cy="9984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ocess">
  <p:cSld name="CUSTOM_4"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6"/>
          <p:cNvSpPr txBox="1"/>
          <p:nvPr>
            <p:ph type="title"/>
          </p:nvPr>
        </p:nvSpPr>
        <p:spPr>
          <a:xfrm>
            <a:off x="304800" y="298167"/>
            <a:ext cx="4761900" cy="1120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/>
        </p:txBody>
      </p:sp>
      <p:sp>
        <p:nvSpPr>
          <p:cNvPr id="205" name="Google Shape;205;p26"/>
          <p:cNvSpPr/>
          <p:nvPr/>
        </p:nvSpPr>
        <p:spPr>
          <a:xfrm>
            <a:off x="221633" y="171167"/>
            <a:ext cx="10213200" cy="5899500"/>
          </a:xfrm>
          <a:prstGeom prst="roundRect">
            <a:avLst>
              <a:gd fmla="val 3982" name="adj"/>
            </a:avLst>
          </a:prstGeom>
          <a:noFill/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</p:txBody>
      </p:sp>
      <p:sp>
        <p:nvSpPr>
          <p:cNvPr id="206" name="Google Shape;206;p26"/>
          <p:cNvSpPr/>
          <p:nvPr/>
        </p:nvSpPr>
        <p:spPr>
          <a:xfrm>
            <a:off x="10631367" y="498767"/>
            <a:ext cx="1233300" cy="5571900"/>
          </a:xfrm>
          <a:prstGeom prst="roundRect">
            <a:avLst>
              <a:gd fmla="val 30566" name="adj"/>
            </a:avLst>
          </a:prstGeom>
          <a:solidFill>
            <a:schemeClr val="accent1"/>
          </a:solidFill>
          <a:ln cap="flat" cmpd="sng" w="25400">
            <a:solidFill>
              <a:srgbClr val="229FA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</p:txBody>
      </p:sp>
    </p:spTree>
  </p:cSld>
  <p:clrMapOvr>
    <a:masterClrMapping/>
  </p:clrMapOvr>
  <p:extLst>
    <p:ext uri="{DCECCB84-F9BA-43D5-87BE-67443E8EF086}">
      <p15:sldGuideLst>
        <p15:guide id="1" pos="7344">
          <p15:clr>
            <a:srgbClr val="E46962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e Chart">
  <p:cSld name="CUSTOM_3"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7"/>
          <p:cNvSpPr/>
          <p:nvPr/>
        </p:nvSpPr>
        <p:spPr>
          <a:xfrm>
            <a:off x="304800" y="170967"/>
            <a:ext cx="5714700" cy="2284500"/>
          </a:xfrm>
          <a:prstGeom prst="roundRect">
            <a:avLst>
              <a:gd fmla="val 16667" name="adj"/>
            </a:avLst>
          </a:prstGeom>
          <a:noFill/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</p:txBody>
      </p:sp>
      <p:sp>
        <p:nvSpPr>
          <p:cNvPr id="209" name="Google Shape;209;p27"/>
          <p:cNvSpPr/>
          <p:nvPr/>
        </p:nvSpPr>
        <p:spPr>
          <a:xfrm>
            <a:off x="304800" y="2336175"/>
            <a:ext cx="5714700" cy="3859800"/>
          </a:xfrm>
          <a:prstGeom prst="roundRect">
            <a:avLst>
              <a:gd fmla="val 9454" name="adj"/>
            </a:avLst>
          </a:prstGeom>
          <a:solidFill>
            <a:schemeClr val="accent5"/>
          </a:solidFill>
          <a:ln cap="flat" cmpd="sng" w="254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</p:txBody>
      </p:sp>
      <p:sp>
        <p:nvSpPr>
          <p:cNvPr id="210" name="Google Shape;210;p27"/>
          <p:cNvSpPr/>
          <p:nvPr/>
        </p:nvSpPr>
        <p:spPr>
          <a:xfrm>
            <a:off x="6180200" y="170967"/>
            <a:ext cx="5714700" cy="6025200"/>
          </a:xfrm>
          <a:prstGeom prst="roundRect">
            <a:avLst>
              <a:gd fmla="val 9454" name="adj"/>
            </a:avLst>
          </a:prstGeom>
          <a:noFill/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</p:txBody>
      </p:sp>
      <p:sp>
        <p:nvSpPr>
          <p:cNvPr id="211" name="Google Shape;211;p27"/>
          <p:cNvSpPr txBox="1"/>
          <p:nvPr>
            <p:ph type="title"/>
          </p:nvPr>
        </p:nvSpPr>
        <p:spPr>
          <a:xfrm>
            <a:off x="649200" y="417367"/>
            <a:ext cx="5024700" cy="19188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/>
        </p:txBody>
      </p:sp>
      <p:sp>
        <p:nvSpPr>
          <p:cNvPr id="212" name="Google Shape;212;p27"/>
          <p:cNvSpPr txBox="1"/>
          <p:nvPr>
            <p:ph idx="1" type="subTitle"/>
          </p:nvPr>
        </p:nvSpPr>
        <p:spPr>
          <a:xfrm>
            <a:off x="456833" y="2527733"/>
            <a:ext cx="4813200" cy="662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213" name="Google Shape;213;p27"/>
          <p:cNvSpPr txBox="1"/>
          <p:nvPr>
            <p:ph idx="2" type="body"/>
          </p:nvPr>
        </p:nvSpPr>
        <p:spPr>
          <a:xfrm>
            <a:off x="456834" y="3837600"/>
            <a:ext cx="5340900" cy="21573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●"/>
              <a:defRPr>
                <a:solidFill>
                  <a:schemeClr val="accent4"/>
                </a:solidFill>
              </a:defRPr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○"/>
              <a:defRPr>
                <a:solidFill>
                  <a:schemeClr val="accent4"/>
                </a:solidFill>
              </a:defRPr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■"/>
              <a:defRPr>
                <a:solidFill>
                  <a:schemeClr val="accent4"/>
                </a:solidFill>
              </a:defRPr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●"/>
              <a:defRPr>
                <a:solidFill>
                  <a:schemeClr val="accent4"/>
                </a:solidFill>
              </a:defRPr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○"/>
              <a:defRPr>
                <a:solidFill>
                  <a:schemeClr val="accent4"/>
                </a:solidFill>
              </a:defRPr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■"/>
              <a:defRPr>
                <a:solidFill>
                  <a:schemeClr val="accent4"/>
                </a:solidFill>
              </a:defRPr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●"/>
              <a:defRPr>
                <a:solidFill>
                  <a:schemeClr val="accent4"/>
                </a:solidFill>
              </a:defRPr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○"/>
              <a:defRPr>
                <a:solidFill>
                  <a:schemeClr val="accent4"/>
                </a:solidFill>
              </a:defRPr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■"/>
              <a:defRPr>
                <a:solidFill>
                  <a:schemeClr val="accent4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oduct slide">
  <p:cSld name="CUSTOM_10"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8"/>
          <p:cNvSpPr/>
          <p:nvPr>
            <p:ph idx="2" type="pic"/>
          </p:nvPr>
        </p:nvSpPr>
        <p:spPr>
          <a:xfrm>
            <a:off x="304800" y="3423992"/>
            <a:ext cx="11582400" cy="1928700"/>
          </a:xfrm>
          <a:prstGeom prst="roundRect">
            <a:avLst>
              <a:gd fmla="val 16667" name="adj"/>
            </a:avLst>
          </a:prstGeom>
          <a:noFill/>
          <a:ln cap="flat" cmpd="sng" w="25400">
            <a:solidFill>
              <a:srgbClr val="229FA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6" name="Google Shape;216;p28"/>
          <p:cNvSpPr txBox="1"/>
          <p:nvPr>
            <p:ph type="title"/>
          </p:nvPr>
        </p:nvSpPr>
        <p:spPr>
          <a:xfrm>
            <a:off x="304800" y="1713425"/>
            <a:ext cx="11582400" cy="14793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/>
        </p:txBody>
      </p:sp>
      <p:pic>
        <p:nvPicPr>
          <p:cNvPr descr="/mnt/data/TT_LOCKUP_WHITE.png" id="217" name="Google Shape;217;p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21632" y="367799"/>
            <a:ext cx="629950" cy="3901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 You">
  <p:cSld name="MAIN_POINT_1"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9"/>
          <p:cNvSpPr/>
          <p:nvPr>
            <p:ph idx="2" type="pic"/>
          </p:nvPr>
        </p:nvSpPr>
        <p:spPr>
          <a:xfrm>
            <a:off x="304800" y="298167"/>
            <a:ext cx="11582400" cy="1928700"/>
          </a:xfrm>
          <a:prstGeom prst="roundRect">
            <a:avLst>
              <a:gd fmla="val 16667" name="adj"/>
            </a:avLst>
          </a:prstGeom>
          <a:noFill/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0" name="Google Shape;220;p29"/>
          <p:cNvSpPr txBox="1"/>
          <p:nvPr>
            <p:ph type="title"/>
          </p:nvPr>
        </p:nvSpPr>
        <p:spPr>
          <a:xfrm>
            <a:off x="3321467" y="2613633"/>
            <a:ext cx="8718000" cy="3946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r">
              <a:spcBef>
                <a:spcPts val="0"/>
              </a:spcBef>
              <a:spcAft>
                <a:spcPts val="0"/>
              </a:spcAft>
              <a:buSzPts val="21200"/>
              <a:buNone/>
              <a:defRPr sz="21200"/>
            </a:lvl2pPr>
            <a:lvl3pPr lvl="2" algn="r">
              <a:spcBef>
                <a:spcPts val="0"/>
              </a:spcBef>
              <a:spcAft>
                <a:spcPts val="0"/>
              </a:spcAft>
              <a:buSzPts val="21200"/>
              <a:buNone/>
              <a:defRPr sz="21200"/>
            </a:lvl3pPr>
            <a:lvl4pPr lvl="3" algn="r">
              <a:spcBef>
                <a:spcPts val="0"/>
              </a:spcBef>
              <a:spcAft>
                <a:spcPts val="0"/>
              </a:spcAft>
              <a:buSzPts val="21200"/>
              <a:buNone/>
              <a:defRPr sz="21200"/>
            </a:lvl4pPr>
            <a:lvl5pPr lvl="4" algn="r">
              <a:spcBef>
                <a:spcPts val="0"/>
              </a:spcBef>
              <a:spcAft>
                <a:spcPts val="0"/>
              </a:spcAft>
              <a:buSzPts val="21200"/>
              <a:buNone/>
              <a:defRPr sz="21200"/>
            </a:lvl5pPr>
            <a:lvl6pPr lvl="5" algn="r">
              <a:spcBef>
                <a:spcPts val="0"/>
              </a:spcBef>
              <a:spcAft>
                <a:spcPts val="0"/>
              </a:spcAft>
              <a:buSzPts val="21200"/>
              <a:buNone/>
              <a:defRPr sz="21200"/>
            </a:lvl6pPr>
            <a:lvl7pPr lvl="6" algn="r">
              <a:spcBef>
                <a:spcPts val="0"/>
              </a:spcBef>
              <a:spcAft>
                <a:spcPts val="0"/>
              </a:spcAft>
              <a:buSzPts val="21200"/>
              <a:buNone/>
              <a:defRPr sz="21200"/>
            </a:lvl7pPr>
            <a:lvl8pPr lvl="7" algn="r">
              <a:spcBef>
                <a:spcPts val="0"/>
              </a:spcBef>
              <a:spcAft>
                <a:spcPts val="0"/>
              </a:spcAft>
              <a:buSzPts val="21200"/>
              <a:buNone/>
              <a:defRPr sz="21200"/>
            </a:lvl8pPr>
            <a:lvl9pPr lvl="8" algn="r">
              <a:spcBef>
                <a:spcPts val="0"/>
              </a:spcBef>
              <a:spcAft>
                <a:spcPts val="0"/>
              </a:spcAft>
              <a:buSzPts val="21200"/>
              <a:buNone/>
              <a:defRPr sz="21200"/>
            </a:lvl9pPr>
          </a:lstStyle>
          <a:p/>
        </p:txBody>
      </p:sp>
      <p:sp>
        <p:nvSpPr>
          <p:cNvPr id="221" name="Google Shape;221;p29"/>
          <p:cNvSpPr txBox="1"/>
          <p:nvPr>
            <p:ph idx="1" type="body"/>
          </p:nvPr>
        </p:nvSpPr>
        <p:spPr>
          <a:xfrm>
            <a:off x="304800" y="2274467"/>
            <a:ext cx="3016800" cy="8313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 b="1"/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SzPts val="1800"/>
              <a:buChar char="○"/>
              <a:defRPr b="1"/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SzPts val="1800"/>
              <a:buChar char="■"/>
              <a:defRPr b="1"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●"/>
              <a:defRPr b="1"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○"/>
              <a:defRPr b="1"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■"/>
              <a:defRPr b="1"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●"/>
              <a:defRPr b="1"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○"/>
              <a:defRPr b="1"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■"/>
              <a:defRPr b="1"/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ppendix">
  <p:cSld name="CUSTOM_6">
    <p:bg>
      <p:bgPr>
        <a:solidFill>
          <a:srgbClr val="F8F8F8"/>
        </a:solidFill>
      </p:bgPr>
    </p:bg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0"/>
          <p:cNvSpPr/>
          <p:nvPr/>
        </p:nvSpPr>
        <p:spPr>
          <a:xfrm>
            <a:off x="45450" y="1299394"/>
            <a:ext cx="12101100" cy="193800"/>
          </a:xfrm>
          <a:prstGeom prst="roundRect">
            <a:avLst>
              <a:gd fmla="val 8852" name="adj"/>
            </a:avLst>
          </a:prstGeom>
          <a:solidFill>
            <a:srgbClr val="229FA1"/>
          </a:solidFill>
          <a:ln cap="flat" cmpd="sng" w="50800">
            <a:solidFill>
              <a:srgbClr val="229FA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</p:txBody>
      </p:sp>
      <p:sp>
        <p:nvSpPr>
          <p:cNvPr id="224" name="Google Shape;224;p30"/>
          <p:cNvSpPr txBox="1"/>
          <p:nvPr>
            <p:ph type="title"/>
          </p:nvPr>
        </p:nvSpPr>
        <p:spPr>
          <a:xfrm>
            <a:off x="412650" y="1661742"/>
            <a:ext cx="11366700" cy="2447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0"/>
              <a:buNone/>
              <a:defRPr sz="200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0"/>
              <a:buNone/>
              <a:defRPr sz="200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0"/>
              <a:buNone/>
              <a:defRPr sz="200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0"/>
              <a:buNone/>
              <a:defRPr sz="200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0"/>
              <a:buNone/>
              <a:defRPr sz="200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0"/>
              <a:buNone/>
              <a:defRPr sz="200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0"/>
              <a:buNone/>
              <a:defRPr sz="200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0"/>
              <a:buNone/>
              <a:defRPr sz="20000">
                <a:solidFill>
                  <a:schemeClr val="accen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" type="body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31" name="Google Shape;31;p4"/>
          <p:cNvSpPr/>
          <p:nvPr/>
        </p:nvSpPr>
        <p:spPr>
          <a:xfrm>
            <a:off x="45400" y="86333"/>
            <a:ext cx="12101100" cy="167100"/>
          </a:xfrm>
          <a:prstGeom prst="roundRect">
            <a:avLst>
              <a:gd fmla="val 8852" name="adj"/>
            </a:avLst>
          </a:prstGeom>
          <a:solidFill>
            <a:srgbClr val="229FA1"/>
          </a:solidFill>
          <a:ln cap="flat" cmpd="sng" w="50800">
            <a:solidFill>
              <a:srgbClr val="229FA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vice Mocks 1">
  <p:cSld name="CUSTOM_7"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esign mock of a smartphone." id="226" name="Google Shape;226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34826" y="1013617"/>
            <a:ext cx="2727198" cy="48243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esign mock of a tablet computer." id="227" name="Google Shape;227;p31"/>
          <p:cNvPicPr preferRelativeResize="0"/>
          <p:nvPr/>
        </p:nvPicPr>
        <p:blipFill rotWithShape="1">
          <a:blip r:embed="rId3">
            <a:alphaModFix/>
          </a:blip>
          <a:srcRect b="0" l="4471" r="4462" t="0"/>
          <a:stretch/>
        </p:blipFill>
        <p:spPr>
          <a:xfrm>
            <a:off x="4625888" y="1013633"/>
            <a:ext cx="6698353" cy="4830766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31"/>
          <p:cNvSpPr/>
          <p:nvPr>
            <p:ph idx="2" type="pic"/>
          </p:nvPr>
        </p:nvSpPr>
        <p:spPr>
          <a:xfrm>
            <a:off x="1325200" y="1125533"/>
            <a:ext cx="2152500" cy="4556100"/>
          </a:xfrm>
          <a:prstGeom prst="roundRect">
            <a:avLst>
              <a:gd fmla="val 12259" name="adj"/>
            </a:avLst>
          </a:prstGeom>
          <a:noFill/>
          <a:ln>
            <a:noFill/>
          </a:ln>
        </p:spPr>
      </p:sp>
      <p:sp>
        <p:nvSpPr>
          <p:cNvPr id="229" name="Google Shape;229;p31"/>
          <p:cNvSpPr/>
          <p:nvPr>
            <p:ph idx="3" type="pic"/>
          </p:nvPr>
        </p:nvSpPr>
        <p:spPr>
          <a:xfrm>
            <a:off x="4757800" y="1125533"/>
            <a:ext cx="6416400" cy="4556100"/>
          </a:xfrm>
          <a:prstGeom prst="roundRect">
            <a:avLst>
              <a:gd fmla="val 4881" name="adj"/>
            </a:avLst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vice Mocks 2">
  <p:cSld name="CUSTOM_8"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esign mock of a smartphone." id="231" name="Google Shape;231;p3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76500" y="952433"/>
            <a:ext cx="3031258" cy="5362124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p32"/>
          <p:cNvSpPr/>
          <p:nvPr>
            <p:ph idx="2" type="pic"/>
          </p:nvPr>
        </p:nvSpPr>
        <p:spPr>
          <a:xfrm>
            <a:off x="1416939" y="1077690"/>
            <a:ext cx="2375100" cy="5068800"/>
          </a:xfrm>
          <a:prstGeom prst="roundRect">
            <a:avLst>
              <a:gd fmla="val 10964" name="adj"/>
            </a:avLst>
          </a:prstGeom>
          <a:noFill/>
          <a:ln>
            <a:noFill/>
          </a:ln>
        </p:spPr>
      </p:sp>
      <p:pic>
        <p:nvPicPr>
          <p:cNvPr descr="Design mock of a smartphone." id="233" name="Google Shape;233;p3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504005" y="952433"/>
            <a:ext cx="3031258" cy="5362124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p32"/>
          <p:cNvSpPr/>
          <p:nvPr>
            <p:ph idx="3" type="pic"/>
          </p:nvPr>
        </p:nvSpPr>
        <p:spPr>
          <a:xfrm>
            <a:off x="4844443" y="1077690"/>
            <a:ext cx="2375100" cy="5068800"/>
          </a:xfrm>
          <a:prstGeom prst="roundRect">
            <a:avLst>
              <a:gd fmla="val 10964" name="adj"/>
            </a:avLst>
          </a:prstGeom>
          <a:noFill/>
          <a:ln>
            <a:noFill/>
          </a:ln>
        </p:spPr>
      </p:sp>
      <p:pic>
        <p:nvPicPr>
          <p:cNvPr descr="Design mock of a smartphone." id="235" name="Google Shape;235;p3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931509" y="952433"/>
            <a:ext cx="3031258" cy="5362124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32"/>
          <p:cNvSpPr/>
          <p:nvPr>
            <p:ph idx="4" type="pic"/>
          </p:nvPr>
        </p:nvSpPr>
        <p:spPr>
          <a:xfrm>
            <a:off x="8271948" y="1077690"/>
            <a:ext cx="2375100" cy="5068800"/>
          </a:xfrm>
          <a:prstGeom prst="roundRect">
            <a:avLst>
              <a:gd fmla="val 10964" name="adj"/>
            </a:avLst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vice Mocks 3">
  <p:cSld name="CUSTOM_9"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esign mock of a desktop computer." id="238" name="Google Shape;238;p3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498999" y="406300"/>
            <a:ext cx="7194004" cy="6045404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p33"/>
          <p:cNvSpPr/>
          <p:nvPr>
            <p:ph idx="2" type="pic"/>
          </p:nvPr>
        </p:nvSpPr>
        <p:spPr>
          <a:xfrm>
            <a:off x="2609233" y="519400"/>
            <a:ext cx="6975300" cy="3942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1">
  <p:cSld name="TITLE_4"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34"/>
          <p:cNvSpPr txBox="1"/>
          <p:nvPr>
            <p:ph type="ctrTitle"/>
          </p:nvPr>
        </p:nvSpPr>
        <p:spPr>
          <a:xfrm>
            <a:off x="415611" y="992767"/>
            <a:ext cx="11360700" cy="27369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1pPr>
            <a:lvl2pPr lvl="1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2pPr>
            <a:lvl3pPr lvl="2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3pPr>
            <a:lvl4pPr lvl="3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4pPr>
            <a:lvl5pPr lvl="4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5pPr>
            <a:lvl6pPr lvl="5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6pPr>
            <a:lvl7pPr lvl="6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7pPr>
            <a:lvl8pPr lvl="7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8pPr>
            <a:lvl9pPr lvl="8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9pPr>
          </a:lstStyle>
          <a:p/>
        </p:txBody>
      </p:sp>
      <p:sp>
        <p:nvSpPr>
          <p:cNvPr id="242" name="Google Shape;242;p34"/>
          <p:cNvSpPr txBox="1"/>
          <p:nvPr>
            <p:ph idx="1" type="subTitle"/>
          </p:nvPr>
        </p:nvSpPr>
        <p:spPr>
          <a:xfrm>
            <a:off x="415600" y="3778833"/>
            <a:ext cx="11360700" cy="1056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Font typeface="Proxima Nova"/>
              <a:buNone/>
              <a:defRPr b="0" sz="3700"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/>
        </p:txBody>
      </p:sp>
      <p:sp>
        <p:nvSpPr>
          <p:cNvPr id="243" name="Google Shape;243;p34"/>
          <p:cNvSpPr/>
          <p:nvPr/>
        </p:nvSpPr>
        <p:spPr>
          <a:xfrm>
            <a:off x="45450" y="1299394"/>
            <a:ext cx="12101100" cy="193800"/>
          </a:xfrm>
          <a:prstGeom prst="roundRect">
            <a:avLst>
              <a:gd fmla="val 8852" name="adj"/>
            </a:avLst>
          </a:prstGeom>
          <a:solidFill>
            <a:srgbClr val="229FA1"/>
          </a:solidFill>
          <a:ln cap="flat" cmpd="sng" w="50800">
            <a:solidFill>
              <a:srgbClr val="229FA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1">
  <p:cSld name="SECTION_HEADER_1_1"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35"/>
          <p:cNvSpPr/>
          <p:nvPr/>
        </p:nvSpPr>
        <p:spPr>
          <a:xfrm>
            <a:off x="45450" y="1299394"/>
            <a:ext cx="12101100" cy="193800"/>
          </a:xfrm>
          <a:prstGeom prst="roundRect">
            <a:avLst>
              <a:gd fmla="val 8852" name="adj"/>
            </a:avLst>
          </a:prstGeom>
          <a:solidFill>
            <a:srgbClr val="229FA1"/>
          </a:solidFill>
          <a:ln cap="flat" cmpd="sng" w="50800">
            <a:solidFill>
              <a:srgbClr val="229FA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</p:txBody>
      </p:sp>
      <p:sp>
        <p:nvSpPr>
          <p:cNvPr id="246" name="Google Shape;246;p35"/>
          <p:cNvSpPr txBox="1"/>
          <p:nvPr>
            <p:ph type="title"/>
          </p:nvPr>
        </p:nvSpPr>
        <p:spPr>
          <a:xfrm>
            <a:off x="412650" y="1661742"/>
            <a:ext cx="11366700" cy="2447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0"/>
              <a:buNone/>
              <a:defRPr sz="20000">
                <a:solidFill>
                  <a:schemeClr val="l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0"/>
              <a:buNone/>
              <a:defRPr sz="20000">
                <a:solidFill>
                  <a:schemeClr val="l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0"/>
              <a:buNone/>
              <a:defRPr sz="20000">
                <a:solidFill>
                  <a:schemeClr val="l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0"/>
              <a:buNone/>
              <a:defRPr sz="20000">
                <a:solidFill>
                  <a:schemeClr val="l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0"/>
              <a:buNone/>
              <a:defRPr sz="20000">
                <a:solidFill>
                  <a:schemeClr val="l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0"/>
              <a:buNone/>
              <a:defRPr sz="20000">
                <a:solidFill>
                  <a:schemeClr val="l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0"/>
              <a:buNone/>
              <a:defRPr sz="20000">
                <a:solidFill>
                  <a:schemeClr val="l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0"/>
              <a:buNone/>
              <a:defRPr sz="20000">
                <a:solidFill>
                  <a:schemeClr val="lt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1">
  <p:cSld name="TITLE_AND_BODY_1_1"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36"/>
          <p:cNvSpPr txBox="1"/>
          <p:nvPr>
            <p:ph idx="1" type="body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249" name="Google Shape;249;p36"/>
          <p:cNvSpPr/>
          <p:nvPr/>
        </p:nvSpPr>
        <p:spPr>
          <a:xfrm>
            <a:off x="45450" y="232594"/>
            <a:ext cx="12101100" cy="193800"/>
          </a:xfrm>
          <a:prstGeom prst="roundRect">
            <a:avLst>
              <a:gd fmla="val 8852" name="adj"/>
            </a:avLst>
          </a:prstGeom>
          <a:solidFill>
            <a:srgbClr val="229FA1"/>
          </a:solidFill>
          <a:ln cap="flat" cmpd="sng" w="50800">
            <a:solidFill>
              <a:srgbClr val="229FA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</p:txBody>
      </p:sp>
      <p:sp>
        <p:nvSpPr>
          <p:cNvPr id="250" name="Google Shape;250;p36"/>
          <p:cNvSpPr txBox="1"/>
          <p:nvPr>
            <p:ph type="title"/>
          </p:nvPr>
        </p:nvSpPr>
        <p:spPr>
          <a:xfrm>
            <a:off x="412650" y="594942"/>
            <a:ext cx="11366700" cy="2447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0"/>
              <a:buNone/>
              <a:defRPr sz="20000">
                <a:solidFill>
                  <a:schemeClr val="l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0"/>
              <a:buNone/>
              <a:defRPr sz="20000">
                <a:solidFill>
                  <a:schemeClr val="l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0"/>
              <a:buNone/>
              <a:defRPr sz="20000">
                <a:solidFill>
                  <a:schemeClr val="l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0"/>
              <a:buNone/>
              <a:defRPr sz="20000">
                <a:solidFill>
                  <a:schemeClr val="l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0"/>
              <a:buNone/>
              <a:defRPr sz="20000">
                <a:solidFill>
                  <a:schemeClr val="l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0"/>
              <a:buNone/>
              <a:defRPr sz="20000">
                <a:solidFill>
                  <a:schemeClr val="l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0"/>
              <a:buNone/>
              <a:defRPr sz="20000">
                <a:solidFill>
                  <a:schemeClr val="l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0"/>
              <a:buNone/>
              <a:defRPr sz="20000">
                <a:solidFill>
                  <a:schemeClr val="lt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1">
  <p:cSld name="TITLE_AND_TWO_COLUMNS_1_1"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37"/>
          <p:cNvSpPr txBox="1"/>
          <p:nvPr>
            <p:ph idx="1" type="body"/>
          </p:nvPr>
        </p:nvSpPr>
        <p:spPr>
          <a:xfrm>
            <a:off x="415600" y="1536633"/>
            <a:ext cx="5333100" cy="4555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49250" lvl="0" marL="45720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indent="-330200" lvl="1" marL="9144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253" name="Google Shape;253;p37"/>
          <p:cNvSpPr txBox="1"/>
          <p:nvPr>
            <p:ph idx="2" type="body"/>
          </p:nvPr>
        </p:nvSpPr>
        <p:spPr>
          <a:xfrm>
            <a:off x="6443200" y="1536633"/>
            <a:ext cx="5333100" cy="4555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49250" lvl="0" marL="45720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indent="-330200" lvl="1" marL="9144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254" name="Google Shape;254;p37"/>
          <p:cNvSpPr/>
          <p:nvPr/>
        </p:nvSpPr>
        <p:spPr>
          <a:xfrm>
            <a:off x="45450" y="232594"/>
            <a:ext cx="12101100" cy="193800"/>
          </a:xfrm>
          <a:prstGeom prst="roundRect">
            <a:avLst>
              <a:gd fmla="val 8852" name="adj"/>
            </a:avLst>
          </a:prstGeom>
          <a:solidFill>
            <a:srgbClr val="229FA1"/>
          </a:solidFill>
          <a:ln cap="flat" cmpd="sng" w="50800">
            <a:solidFill>
              <a:srgbClr val="229FA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</p:txBody>
      </p:sp>
      <p:sp>
        <p:nvSpPr>
          <p:cNvPr id="255" name="Google Shape;255;p37"/>
          <p:cNvSpPr txBox="1"/>
          <p:nvPr>
            <p:ph type="title"/>
          </p:nvPr>
        </p:nvSpPr>
        <p:spPr>
          <a:xfrm>
            <a:off x="412650" y="594942"/>
            <a:ext cx="11366700" cy="2447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0"/>
              <a:buNone/>
              <a:defRPr sz="20000">
                <a:solidFill>
                  <a:schemeClr val="l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0"/>
              <a:buNone/>
              <a:defRPr sz="20000">
                <a:solidFill>
                  <a:schemeClr val="l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0"/>
              <a:buNone/>
              <a:defRPr sz="20000">
                <a:solidFill>
                  <a:schemeClr val="l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0"/>
              <a:buNone/>
              <a:defRPr sz="20000">
                <a:solidFill>
                  <a:schemeClr val="l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0"/>
              <a:buNone/>
              <a:defRPr sz="20000">
                <a:solidFill>
                  <a:schemeClr val="l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0"/>
              <a:buNone/>
              <a:defRPr sz="20000">
                <a:solidFill>
                  <a:schemeClr val="l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0"/>
              <a:buNone/>
              <a:defRPr sz="20000">
                <a:solidFill>
                  <a:schemeClr val="l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0"/>
              <a:buNone/>
              <a:defRPr sz="20000">
                <a:solidFill>
                  <a:schemeClr val="lt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>
  <p:cSld name="TITLE_ONLY_1_1"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38"/>
          <p:cNvSpPr/>
          <p:nvPr/>
        </p:nvSpPr>
        <p:spPr>
          <a:xfrm>
            <a:off x="45450" y="232594"/>
            <a:ext cx="12101100" cy="193800"/>
          </a:xfrm>
          <a:prstGeom prst="roundRect">
            <a:avLst>
              <a:gd fmla="val 8852" name="adj"/>
            </a:avLst>
          </a:prstGeom>
          <a:solidFill>
            <a:srgbClr val="229FA1"/>
          </a:solidFill>
          <a:ln cap="flat" cmpd="sng" w="50800">
            <a:solidFill>
              <a:srgbClr val="229FA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</p:txBody>
      </p:sp>
      <p:sp>
        <p:nvSpPr>
          <p:cNvPr id="258" name="Google Shape;258;p38"/>
          <p:cNvSpPr txBox="1"/>
          <p:nvPr>
            <p:ph type="title"/>
          </p:nvPr>
        </p:nvSpPr>
        <p:spPr>
          <a:xfrm>
            <a:off x="412650" y="594942"/>
            <a:ext cx="11366700" cy="2447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0"/>
              <a:buNone/>
              <a:defRPr sz="20000">
                <a:solidFill>
                  <a:schemeClr val="l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0"/>
              <a:buNone/>
              <a:defRPr sz="20000">
                <a:solidFill>
                  <a:schemeClr val="l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0"/>
              <a:buNone/>
              <a:defRPr sz="20000">
                <a:solidFill>
                  <a:schemeClr val="l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0"/>
              <a:buNone/>
              <a:defRPr sz="20000">
                <a:solidFill>
                  <a:schemeClr val="l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0"/>
              <a:buNone/>
              <a:defRPr sz="20000">
                <a:solidFill>
                  <a:schemeClr val="l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0"/>
              <a:buNone/>
              <a:defRPr sz="20000">
                <a:solidFill>
                  <a:schemeClr val="l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0"/>
              <a:buNone/>
              <a:defRPr sz="20000">
                <a:solidFill>
                  <a:schemeClr val="l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0"/>
              <a:buNone/>
              <a:defRPr sz="20000">
                <a:solidFill>
                  <a:schemeClr val="lt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 1">
  <p:cSld name="ONE_COLUMN_TEXT_1_1"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39"/>
          <p:cNvSpPr txBox="1"/>
          <p:nvPr>
            <p:ph idx="1" type="body"/>
          </p:nvPr>
        </p:nvSpPr>
        <p:spPr>
          <a:xfrm>
            <a:off x="415600" y="1852800"/>
            <a:ext cx="3744000" cy="42393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261" name="Google Shape;261;p39"/>
          <p:cNvSpPr/>
          <p:nvPr/>
        </p:nvSpPr>
        <p:spPr>
          <a:xfrm>
            <a:off x="45450" y="232594"/>
            <a:ext cx="12101100" cy="193800"/>
          </a:xfrm>
          <a:prstGeom prst="roundRect">
            <a:avLst>
              <a:gd fmla="val 8852" name="adj"/>
            </a:avLst>
          </a:prstGeom>
          <a:solidFill>
            <a:srgbClr val="229FA1"/>
          </a:solidFill>
          <a:ln cap="flat" cmpd="sng" w="50800">
            <a:solidFill>
              <a:srgbClr val="229FA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</p:txBody>
      </p:sp>
      <p:sp>
        <p:nvSpPr>
          <p:cNvPr id="262" name="Google Shape;262;p39"/>
          <p:cNvSpPr txBox="1"/>
          <p:nvPr>
            <p:ph type="title"/>
          </p:nvPr>
        </p:nvSpPr>
        <p:spPr>
          <a:xfrm>
            <a:off x="412650" y="594942"/>
            <a:ext cx="11366700" cy="2447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0"/>
              <a:buNone/>
              <a:defRPr sz="20000">
                <a:solidFill>
                  <a:schemeClr val="l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0"/>
              <a:buNone/>
              <a:defRPr sz="20000">
                <a:solidFill>
                  <a:schemeClr val="l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0"/>
              <a:buNone/>
              <a:defRPr sz="20000">
                <a:solidFill>
                  <a:schemeClr val="l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0"/>
              <a:buNone/>
              <a:defRPr sz="20000">
                <a:solidFill>
                  <a:schemeClr val="l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0"/>
              <a:buNone/>
              <a:defRPr sz="20000">
                <a:solidFill>
                  <a:schemeClr val="l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0"/>
              <a:buNone/>
              <a:defRPr sz="20000">
                <a:solidFill>
                  <a:schemeClr val="l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0"/>
              <a:buNone/>
              <a:defRPr sz="20000">
                <a:solidFill>
                  <a:schemeClr val="l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0"/>
              <a:buNone/>
              <a:defRPr sz="20000">
                <a:solidFill>
                  <a:schemeClr val="lt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 1">
  <p:cSld name="MAIN_POINT_1_1"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40"/>
          <p:cNvSpPr/>
          <p:nvPr/>
        </p:nvSpPr>
        <p:spPr>
          <a:xfrm>
            <a:off x="45450" y="232594"/>
            <a:ext cx="12101100" cy="193800"/>
          </a:xfrm>
          <a:prstGeom prst="roundRect">
            <a:avLst>
              <a:gd fmla="val 8852" name="adj"/>
            </a:avLst>
          </a:prstGeom>
          <a:solidFill>
            <a:srgbClr val="229FA1"/>
          </a:solidFill>
          <a:ln cap="flat" cmpd="sng" w="50800">
            <a:solidFill>
              <a:srgbClr val="229FA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</p:txBody>
      </p:sp>
      <p:sp>
        <p:nvSpPr>
          <p:cNvPr id="265" name="Google Shape;265;p40"/>
          <p:cNvSpPr txBox="1"/>
          <p:nvPr>
            <p:ph type="title"/>
          </p:nvPr>
        </p:nvSpPr>
        <p:spPr>
          <a:xfrm>
            <a:off x="412650" y="594942"/>
            <a:ext cx="11366700" cy="2447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0"/>
              <a:buNone/>
              <a:defRPr sz="20000">
                <a:solidFill>
                  <a:schemeClr val="l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0"/>
              <a:buNone/>
              <a:defRPr sz="20000">
                <a:solidFill>
                  <a:schemeClr val="l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0"/>
              <a:buNone/>
              <a:defRPr sz="20000">
                <a:solidFill>
                  <a:schemeClr val="l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0"/>
              <a:buNone/>
              <a:defRPr sz="20000">
                <a:solidFill>
                  <a:schemeClr val="l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0"/>
              <a:buNone/>
              <a:defRPr sz="20000">
                <a:solidFill>
                  <a:schemeClr val="l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0"/>
              <a:buNone/>
              <a:defRPr sz="20000">
                <a:solidFill>
                  <a:schemeClr val="l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0"/>
              <a:buNone/>
              <a:defRPr sz="20000">
                <a:solidFill>
                  <a:schemeClr val="l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0"/>
              <a:buNone/>
              <a:defRPr sz="20000">
                <a:solidFill>
                  <a:schemeClr val="lt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/>
        </p:txBody>
      </p:sp>
      <p:sp>
        <p:nvSpPr>
          <p:cNvPr id="34" name="Google Shape;34;p5"/>
          <p:cNvSpPr txBox="1"/>
          <p:nvPr>
            <p:ph idx="1" type="body"/>
          </p:nvPr>
        </p:nvSpPr>
        <p:spPr>
          <a:xfrm>
            <a:off x="415600" y="1536633"/>
            <a:ext cx="5333100" cy="4555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61950" lvl="0" marL="457200">
              <a:spcBef>
                <a:spcPts val="0"/>
              </a:spcBef>
              <a:spcAft>
                <a:spcPts val="0"/>
              </a:spcAft>
              <a:buSzPts val="2100"/>
              <a:buChar char="●"/>
              <a:defRPr sz="2100"/>
            </a:lvl1pPr>
            <a:lvl2pPr indent="-361950" lvl="1" marL="914400">
              <a:spcBef>
                <a:spcPts val="0"/>
              </a:spcBef>
              <a:spcAft>
                <a:spcPts val="0"/>
              </a:spcAft>
              <a:buSzPts val="2100"/>
              <a:buChar char="○"/>
              <a:defRPr sz="2100"/>
            </a:lvl2pPr>
            <a:lvl3pPr indent="-361950" lvl="2" marL="1371600">
              <a:spcBef>
                <a:spcPts val="0"/>
              </a:spcBef>
              <a:spcAft>
                <a:spcPts val="0"/>
              </a:spcAft>
              <a:buSzPts val="2100"/>
              <a:buChar char="■"/>
              <a:defRPr sz="2100"/>
            </a:lvl3pPr>
            <a:lvl4pPr indent="-361950" lvl="3" marL="1828800">
              <a:spcBef>
                <a:spcPts val="0"/>
              </a:spcBef>
              <a:spcAft>
                <a:spcPts val="0"/>
              </a:spcAft>
              <a:buSzPts val="2100"/>
              <a:buChar char="●"/>
              <a:defRPr sz="2100"/>
            </a:lvl4pPr>
            <a:lvl5pPr indent="-361950" lvl="4" marL="2286000">
              <a:spcBef>
                <a:spcPts val="0"/>
              </a:spcBef>
              <a:spcAft>
                <a:spcPts val="0"/>
              </a:spcAft>
              <a:buSzPts val="2100"/>
              <a:buChar char="○"/>
              <a:defRPr sz="2100"/>
            </a:lvl5pPr>
            <a:lvl6pPr indent="-361950" lvl="5" marL="2743200">
              <a:spcBef>
                <a:spcPts val="0"/>
              </a:spcBef>
              <a:spcAft>
                <a:spcPts val="0"/>
              </a:spcAft>
              <a:buSzPts val="2100"/>
              <a:buChar char="■"/>
              <a:defRPr sz="2100"/>
            </a:lvl6pPr>
            <a:lvl7pPr indent="-361950" lvl="6" marL="3200400">
              <a:spcBef>
                <a:spcPts val="0"/>
              </a:spcBef>
              <a:spcAft>
                <a:spcPts val="0"/>
              </a:spcAft>
              <a:buSzPts val="2100"/>
              <a:buChar char="●"/>
              <a:defRPr sz="2100"/>
            </a:lvl7pPr>
            <a:lvl8pPr indent="-361950" lvl="7" marL="3657600">
              <a:spcBef>
                <a:spcPts val="0"/>
              </a:spcBef>
              <a:spcAft>
                <a:spcPts val="0"/>
              </a:spcAft>
              <a:buSzPts val="2100"/>
              <a:buChar char="○"/>
              <a:defRPr sz="2100"/>
            </a:lvl8pPr>
            <a:lvl9pPr indent="-361950" lvl="8" marL="4114800">
              <a:spcBef>
                <a:spcPts val="0"/>
              </a:spcBef>
              <a:spcAft>
                <a:spcPts val="0"/>
              </a:spcAft>
              <a:buSzPts val="2100"/>
              <a:buChar char="■"/>
              <a:defRPr sz="2100"/>
            </a:lvl9pPr>
          </a:lstStyle>
          <a:p/>
        </p:txBody>
      </p:sp>
      <p:sp>
        <p:nvSpPr>
          <p:cNvPr id="35" name="Google Shape;35;p5"/>
          <p:cNvSpPr txBox="1"/>
          <p:nvPr>
            <p:ph idx="2" type="body"/>
          </p:nvPr>
        </p:nvSpPr>
        <p:spPr>
          <a:xfrm>
            <a:off x="6443200" y="1536633"/>
            <a:ext cx="5333100" cy="4555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61950" lvl="0" marL="457200">
              <a:spcBef>
                <a:spcPts val="0"/>
              </a:spcBef>
              <a:spcAft>
                <a:spcPts val="0"/>
              </a:spcAft>
              <a:buSzPts val="2100"/>
              <a:buChar char="●"/>
              <a:defRPr sz="2100"/>
            </a:lvl1pPr>
            <a:lvl2pPr indent="-361950" lvl="1" marL="914400">
              <a:spcBef>
                <a:spcPts val="0"/>
              </a:spcBef>
              <a:spcAft>
                <a:spcPts val="0"/>
              </a:spcAft>
              <a:buSzPts val="2100"/>
              <a:buChar char="○"/>
              <a:defRPr sz="2100"/>
            </a:lvl2pPr>
            <a:lvl3pPr indent="-361950" lvl="2" marL="1371600">
              <a:spcBef>
                <a:spcPts val="0"/>
              </a:spcBef>
              <a:spcAft>
                <a:spcPts val="0"/>
              </a:spcAft>
              <a:buSzPts val="2100"/>
              <a:buChar char="■"/>
              <a:defRPr sz="2100"/>
            </a:lvl3pPr>
            <a:lvl4pPr indent="-361950" lvl="3" marL="1828800">
              <a:spcBef>
                <a:spcPts val="0"/>
              </a:spcBef>
              <a:spcAft>
                <a:spcPts val="0"/>
              </a:spcAft>
              <a:buSzPts val="2100"/>
              <a:buChar char="●"/>
              <a:defRPr sz="2100"/>
            </a:lvl4pPr>
            <a:lvl5pPr indent="-361950" lvl="4" marL="2286000">
              <a:spcBef>
                <a:spcPts val="0"/>
              </a:spcBef>
              <a:spcAft>
                <a:spcPts val="0"/>
              </a:spcAft>
              <a:buSzPts val="2100"/>
              <a:buChar char="○"/>
              <a:defRPr sz="2100"/>
            </a:lvl5pPr>
            <a:lvl6pPr indent="-361950" lvl="5" marL="2743200">
              <a:spcBef>
                <a:spcPts val="0"/>
              </a:spcBef>
              <a:spcAft>
                <a:spcPts val="0"/>
              </a:spcAft>
              <a:buSzPts val="2100"/>
              <a:buChar char="■"/>
              <a:defRPr sz="2100"/>
            </a:lvl6pPr>
            <a:lvl7pPr indent="-361950" lvl="6" marL="3200400">
              <a:spcBef>
                <a:spcPts val="0"/>
              </a:spcBef>
              <a:spcAft>
                <a:spcPts val="0"/>
              </a:spcAft>
              <a:buSzPts val="2100"/>
              <a:buChar char="●"/>
              <a:defRPr sz="2100"/>
            </a:lvl7pPr>
            <a:lvl8pPr indent="-361950" lvl="7" marL="3657600">
              <a:spcBef>
                <a:spcPts val="0"/>
              </a:spcBef>
              <a:spcAft>
                <a:spcPts val="0"/>
              </a:spcAft>
              <a:buSzPts val="2100"/>
              <a:buChar char="○"/>
              <a:defRPr sz="2100"/>
            </a:lvl8pPr>
            <a:lvl9pPr indent="-361950" lvl="8" marL="4114800">
              <a:spcBef>
                <a:spcPts val="0"/>
              </a:spcBef>
              <a:spcAft>
                <a:spcPts val="0"/>
              </a:spcAft>
              <a:buSzPts val="2100"/>
              <a:buChar char="■"/>
              <a:defRPr sz="2100"/>
            </a:lvl9pPr>
          </a:lstStyle>
          <a:p/>
        </p:txBody>
      </p:sp>
      <p:sp>
        <p:nvSpPr>
          <p:cNvPr id="36" name="Google Shape;36;p5"/>
          <p:cNvSpPr/>
          <p:nvPr/>
        </p:nvSpPr>
        <p:spPr>
          <a:xfrm>
            <a:off x="45400" y="86333"/>
            <a:ext cx="12101100" cy="167100"/>
          </a:xfrm>
          <a:prstGeom prst="roundRect">
            <a:avLst>
              <a:gd fmla="val 8852" name="adj"/>
            </a:avLst>
          </a:prstGeom>
          <a:solidFill>
            <a:srgbClr val="229FA1"/>
          </a:solidFill>
          <a:ln cap="flat" cmpd="sng" w="50800">
            <a:solidFill>
              <a:srgbClr val="229FA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 1">
  <p:cSld name="SECTION_TITLE_AND_DESCRIPTION_1"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41"/>
          <p:cNvSpPr/>
          <p:nvPr/>
        </p:nvSpPr>
        <p:spPr>
          <a:xfrm>
            <a:off x="463500" y="906450"/>
            <a:ext cx="5517300" cy="5045100"/>
          </a:xfrm>
          <a:prstGeom prst="roundRect">
            <a:avLst>
              <a:gd fmla="val 2671" name="adj"/>
            </a:avLst>
          </a:prstGeom>
          <a:noFill/>
          <a:ln cap="flat" cmpd="sng" w="35600">
            <a:solidFill>
              <a:srgbClr val="229FA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13875" lIns="113875" spcFirstLastPara="1" rIns="113875" wrap="square" tIns="1138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</p:txBody>
      </p:sp>
      <p:sp>
        <p:nvSpPr>
          <p:cNvPr id="268" name="Google Shape;268;p41"/>
          <p:cNvSpPr txBox="1"/>
          <p:nvPr>
            <p:ph type="title"/>
          </p:nvPr>
        </p:nvSpPr>
        <p:spPr>
          <a:xfrm>
            <a:off x="6350933" y="1559100"/>
            <a:ext cx="5393700" cy="19764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/>
        </p:txBody>
      </p:sp>
      <p:sp>
        <p:nvSpPr>
          <p:cNvPr id="269" name="Google Shape;269;p41"/>
          <p:cNvSpPr txBox="1"/>
          <p:nvPr>
            <p:ph idx="1" type="subTitle"/>
          </p:nvPr>
        </p:nvSpPr>
        <p:spPr>
          <a:xfrm>
            <a:off x="6350933" y="3652300"/>
            <a:ext cx="5393700" cy="1646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70" name="Google Shape;270;p41"/>
          <p:cNvSpPr txBox="1"/>
          <p:nvPr>
            <p:ph idx="2" type="body"/>
          </p:nvPr>
        </p:nvSpPr>
        <p:spPr>
          <a:xfrm>
            <a:off x="858601" y="1128161"/>
            <a:ext cx="4727100" cy="4601700"/>
          </a:xfrm>
          <a:prstGeom prst="rect">
            <a:avLst/>
          </a:prstGeom>
        </p:spPr>
        <p:txBody>
          <a:bodyPr anchorCtr="0" anchor="ctr" bIns="113875" lIns="113875" spcFirstLastPara="1" rIns="113875" wrap="square" tIns="113875">
            <a:normAutofit/>
          </a:bodyPr>
          <a:lstStyle>
            <a:lvl1pPr indent="-361950" lvl="0" marL="4572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100"/>
              <a:buChar char="●"/>
              <a:defRPr sz="2100">
                <a:solidFill>
                  <a:schemeClr val="accent4"/>
                </a:solidFill>
              </a:defRPr>
            </a:lvl1pPr>
            <a:lvl2pPr indent="-361950" lvl="1" marL="9144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100"/>
              <a:buChar char="○"/>
              <a:defRPr sz="2100">
                <a:solidFill>
                  <a:schemeClr val="accent4"/>
                </a:solidFill>
              </a:defRPr>
            </a:lvl2pPr>
            <a:lvl3pPr indent="-361950" lvl="2" marL="13716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100"/>
              <a:buChar char="■"/>
              <a:defRPr sz="2100">
                <a:solidFill>
                  <a:schemeClr val="accent4"/>
                </a:solidFill>
              </a:defRPr>
            </a:lvl3pPr>
            <a:lvl4pPr indent="-361950" lvl="3" marL="18288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100"/>
              <a:buChar char="●"/>
              <a:defRPr sz="2100">
                <a:solidFill>
                  <a:schemeClr val="accent4"/>
                </a:solidFill>
              </a:defRPr>
            </a:lvl4pPr>
            <a:lvl5pPr indent="-361950" lvl="4" marL="22860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100"/>
              <a:buChar char="○"/>
              <a:defRPr sz="2100">
                <a:solidFill>
                  <a:schemeClr val="accent4"/>
                </a:solidFill>
              </a:defRPr>
            </a:lvl5pPr>
            <a:lvl6pPr indent="-361950" lvl="5" marL="27432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100"/>
              <a:buChar char="■"/>
              <a:defRPr sz="2100">
                <a:solidFill>
                  <a:schemeClr val="accent4"/>
                </a:solidFill>
              </a:defRPr>
            </a:lvl6pPr>
            <a:lvl7pPr indent="-361950" lvl="6" marL="32004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100"/>
              <a:buChar char="●"/>
              <a:defRPr sz="2100">
                <a:solidFill>
                  <a:schemeClr val="accent4"/>
                </a:solidFill>
              </a:defRPr>
            </a:lvl7pPr>
            <a:lvl8pPr indent="-361950" lvl="7" marL="36576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100"/>
              <a:buChar char="○"/>
              <a:defRPr sz="2100">
                <a:solidFill>
                  <a:schemeClr val="accent4"/>
                </a:solidFill>
              </a:defRPr>
            </a:lvl8pPr>
            <a:lvl9pPr indent="-361950" lvl="8" marL="41148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100"/>
              <a:buChar char="■"/>
              <a:defRPr sz="2100">
                <a:solidFill>
                  <a:schemeClr val="accent4"/>
                </a:solidFill>
              </a:defRPr>
            </a:lvl9pPr>
          </a:lstStyle>
          <a:p/>
        </p:txBody>
      </p:sp>
      <p:sp>
        <p:nvSpPr>
          <p:cNvPr id="271" name="Google Shape;271;p41"/>
          <p:cNvSpPr/>
          <p:nvPr/>
        </p:nvSpPr>
        <p:spPr>
          <a:xfrm>
            <a:off x="45400" y="86333"/>
            <a:ext cx="12101100" cy="167100"/>
          </a:xfrm>
          <a:prstGeom prst="roundRect">
            <a:avLst>
              <a:gd fmla="val 8852" name="adj"/>
            </a:avLst>
          </a:prstGeom>
          <a:solidFill>
            <a:srgbClr val="229FA1"/>
          </a:solidFill>
          <a:ln cap="flat" cmpd="sng" w="50800">
            <a:solidFill>
              <a:srgbClr val="229FA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 1">
  <p:cSld name="BIG_NUMBER_1"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42"/>
          <p:cNvSpPr txBox="1"/>
          <p:nvPr>
            <p:ph hasCustomPrompt="1" type="title"/>
          </p:nvPr>
        </p:nvSpPr>
        <p:spPr>
          <a:xfrm>
            <a:off x="415600" y="1474833"/>
            <a:ext cx="11360700" cy="26181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274" name="Google Shape;274;p42"/>
          <p:cNvSpPr txBox="1"/>
          <p:nvPr>
            <p:ph idx="1" type="body"/>
          </p:nvPr>
        </p:nvSpPr>
        <p:spPr>
          <a:xfrm>
            <a:off x="415600" y="4202967"/>
            <a:ext cx="11360700" cy="17343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 algn="ctr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 algn="ctr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ctr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algn="ctr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ctr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algn="ctr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275" name="Google Shape;275;p42"/>
          <p:cNvSpPr/>
          <p:nvPr/>
        </p:nvSpPr>
        <p:spPr>
          <a:xfrm>
            <a:off x="45400" y="86333"/>
            <a:ext cx="12101100" cy="167100"/>
          </a:xfrm>
          <a:prstGeom prst="roundRect">
            <a:avLst>
              <a:gd fmla="val 8852" name="adj"/>
            </a:avLst>
          </a:prstGeom>
          <a:solidFill>
            <a:srgbClr val="229FA1"/>
          </a:solidFill>
          <a:ln cap="flat" cmpd="sng" w="50800">
            <a:solidFill>
              <a:srgbClr val="229FA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">
  <p:cSld name="CUSTOM_7_1"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43"/>
          <p:cNvSpPr txBox="1"/>
          <p:nvPr>
            <p:ph type="title"/>
          </p:nvPr>
        </p:nvSpPr>
        <p:spPr>
          <a:xfrm>
            <a:off x="903100" y="2443700"/>
            <a:ext cx="4289700" cy="19788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/>
        </p:txBody>
      </p:sp>
      <p:sp>
        <p:nvSpPr>
          <p:cNvPr id="278" name="Google Shape;278;p43"/>
          <p:cNvSpPr txBox="1"/>
          <p:nvPr>
            <p:ph idx="1" type="subTitle"/>
          </p:nvPr>
        </p:nvSpPr>
        <p:spPr>
          <a:xfrm>
            <a:off x="5875533" y="525000"/>
            <a:ext cx="5879700" cy="7236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9FA1"/>
              </a:buClr>
              <a:buSzPts val="2500"/>
              <a:buFont typeface="Montserrat Medium"/>
              <a:buNone/>
              <a:defRPr sz="2500">
                <a:solidFill>
                  <a:srgbClr val="229FA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9FA1"/>
              </a:buClr>
              <a:buSzPts val="2500"/>
              <a:buFont typeface="Montserrat Medium"/>
              <a:buNone/>
              <a:defRPr sz="2500">
                <a:solidFill>
                  <a:srgbClr val="229FA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9FA1"/>
              </a:buClr>
              <a:buSzPts val="2500"/>
              <a:buFont typeface="Montserrat Medium"/>
              <a:buNone/>
              <a:defRPr sz="2500">
                <a:solidFill>
                  <a:srgbClr val="229FA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9FA1"/>
              </a:buClr>
              <a:buSzPts val="2500"/>
              <a:buFont typeface="Montserrat Medium"/>
              <a:buNone/>
              <a:defRPr sz="2500">
                <a:solidFill>
                  <a:srgbClr val="229FA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9FA1"/>
              </a:buClr>
              <a:buSzPts val="2500"/>
              <a:buFont typeface="Montserrat Medium"/>
              <a:buNone/>
              <a:defRPr sz="2500">
                <a:solidFill>
                  <a:srgbClr val="229FA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9FA1"/>
              </a:buClr>
              <a:buSzPts val="2500"/>
              <a:buFont typeface="Montserrat Medium"/>
              <a:buNone/>
              <a:defRPr sz="2500">
                <a:solidFill>
                  <a:srgbClr val="229FA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9FA1"/>
              </a:buClr>
              <a:buSzPts val="2500"/>
              <a:buFont typeface="Montserrat Medium"/>
              <a:buNone/>
              <a:defRPr sz="2500">
                <a:solidFill>
                  <a:srgbClr val="229FA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9FA1"/>
              </a:buClr>
              <a:buSzPts val="2500"/>
              <a:buFont typeface="Montserrat Medium"/>
              <a:buNone/>
              <a:defRPr sz="2500">
                <a:solidFill>
                  <a:srgbClr val="229FA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9FA1"/>
              </a:buClr>
              <a:buSzPts val="2500"/>
              <a:buFont typeface="Montserrat Medium"/>
              <a:buNone/>
              <a:defRPr sz="2500">
                <a:solidFill>
                  <a:srgbClr val="229FA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279" name="Google Shape;279;p43"/>
          <p:cNvSpPr txBox="1"/>
          <p:nvPr>
            <p:ph idx="2" type="subTitle"/>
          </p:nvPr>
        </p:nvSpPr>
        <p:spPr>
          <a:xfrm>
            <a:off x="5875533" y="1535607"/>
            <a:ext cx="5879700" cy="7236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9FA1"/>
              </a:buClr>
              <a:buSzPts val="2500"/>
              <a:buFont typeface="Montserrat Medium"/>
              <a:buNone/>
              <a:defRPr sz="2500">
                <a:solidFill>
                  <a:srgbClr val="229FA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9FA1"/>
              </a:buClr>
              <a:buSzPts val="2500"/>
              <a:buFont typeface="Montserrat Medium"/>
              <a:buNone/>
              <a:defRPr sz="2500">
                <a:solidFill>
                  <a:srgbClr val="229FA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9FA1"/>
              </a:buClr>
              <a:buSzPts val="2500"/>
              <a:buFont typeface="Montserrat Medium"/>
              <a:buNone/>
              <a:defRPr sz="2500">
                <a:solidFill>
                  <a:srgbClr val="229FA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9FA1"/>
              </a:buClr>
              <a:buSzPts val="2500"/>
              <a:buFont typeface="Montserrat Medium"/>
              <a:buNone/>
              <a:defRPr sz="2500">
                <a:solidFill>
                  <a:srgbClr val="229FA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9FA1"/>
              </a:buClr>
              <a:buSzPts val="2500"/>
              <a:buFont typeface="Montserrat Medium"/>
              <a:buNone/>
              <a:defRPr sz="2500">
                <a:solidFill>
                  <a:srgbClr val="229FA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9FA1"/>
              </a:buClr>
              <a:buSzPts val="2500"/>
              <a:buFont typeface="Montserrat Medium"/>
              <a:buNone/>
              <a:defRPr sz="2500">
                <a:solidFill>
                  <a:srgbClr val="229FA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9FA1"/>
              </a:buClr>
              <a:buSzPts val="2500"/>
              <a:buFont typeface="Montserrat Medium"/>
              <a:buNone/>
              <a:defRPr sz="2500">
                <a:solidFill>
                  <a:srgbClr val="229FA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9FA1"/>
              </a:buClr>
              <a:buSzPts val="2500"/>
              <a:buFont typeface="Montserrat Medium"/>
              <a:buNone/>
              <a:defRPr sz="2500">
                <a:solidFill>
                  <a:srgbClr val="229FA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9FA1"/>
              </a:buClr>
              <a:buSzPts val="2500"/>
              <a:buFont typeface="Montserrat Medium"/>
              <a:buNone/>
              <a:defRPr sz="2500">
                <a:solidFill>
                  <a:srgbClr val="229FA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280" name="Google Shape;280;p43"/>
          <p:cNvSpPr txBox="1"/>
          <p:nvPr>
            <p:ph idx="3" type="subTitle"/>
          </p:nvPr>
        </p:nvSpPr>
        <p:spPr>
          <a:xfrm>
            <a:off x="5875533" y="4567427"/>
            <a:ext cx="5879700" cy="7236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9FA1"/>
              </a:buClr>
              <a:buSzPts val="2500"/>
              <a:buFont typeface="Montserrat Medium"/>
              <a:buNone/>
              <a:defRPr sz="2500">
                <a:solidFill>
                  <a:srgbClr val="229FA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9FA1"/>
              </a:buClr>
              <a:buSzPts val="2500"/>
              <a:buFont typeface="Montserrat Medium"/>
              <a:buNone/>
              <a:defRPr sz="2500">
                <a:solidFill>
                  <a:srgbClr val="229FA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9FA1"/>
              </a:buClr>
              <a:buSzPts val="2500"/>
              <a:buFont typeface="Montserrat Medium"/>
              <a:buNone/>
              <a:defRPr sz="2500">
                <a:solidFill>
                  <a:srgbClr val="229FA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9FA1"/>
              </a:buClr>
              <a:buSzPts val="2500"/>
              <a:buFont typeface="Montserrat Medium"/>
              <a:buNone/>
              <a:defRPr sz="2500">
                <a:solidFill>
                  <a:srgbClr val="229FA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9FA1"/>
              </a:buClr>
              <a:buSzPts val="2500"/>
              <a:buFont typeface="Montserrat Medium"/>
              <a:buNone/>
              <a:defRPr sz="2500">
                <a:solidFill>
                  <a:srgbClr val="229FA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9FA1"/>
              </a:buClr>
              <a:buSzPts val="2500"/>
              <a:buFont typeface="Montserrat Medium"/>
              <a:buNone/>
              <a:defRPr sz="2500">
                <a:solidFill>
                  <a:srgbClr val="229FA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9FA1"/>
              </a:buClr>
              <a:buSzPts val="2500"/>
              <a:buFont typeface="Montserrat Medium"/>
              <a:buNone/>
              <a:defRPr sz="2500">
                <a:solidFill>
                  <a:srgbClr val="229FA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9FA1"/>
              </a:buClr>
              <a:buSzPts val="2500"/>
              <a:buFont typeface="Montserrat Medium"/>
              <a:buNone/>
              <a:defRPr sz="2500">
                <a:solidFill>
                  <a:srgbClr val="229FA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9FA1"/>
              </a:buClr>
              <a:buSzPts val="2500"/>
              <a:buFont typeface="Montserrat Medium"/>
              <a:buNone/>
              <a:defRPr sz="2500">
                <a:solidFill>
                  <a:srgbClr val="229FA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281" name="Google Shape;281;p43"/>
          <p:cNvSpPr txBox="1"/>
          <p:nvPr>
            <p:ph idx="4" type="subTitle"/>
          </p:nvPr>
        </p:nvSpPr>
        <p:spPr>
          <a:xfrm>
            <a:off x="5875533" y="2546213"/>
            <a:ext cx="5879700" cy="7236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9FA1"/>
              </a:buClr>
              <a:buSzPts val="2500"/>
              <a:buFont typeface="Montserrat Medium"/>
              <a:buNone/>
              <a:defRPr sz="2500">
                <a:solidFill>
                  <a:srgbClr val="229FA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9FA1"/>
              </a:buClr>
              <a:buSzPts val="2500"/>
              <a:buFont typeface="Montserrat Medium"/>
              <a:buNone/>
              <a:defRPr sz="2500">
                <a:solidFill>
                  <a:srgbClr val="229FA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9FA1"/>
              </a:buClr>
              <a:buSzPts val="2500"/>
              <a:buFont typeface="Montserrat Medium"/>
              <a:buNone/>
              <a:defRPr sz="2500">
                <a:solidFill>
                  <a:srgbClr val="229FA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9FA1"/>
              </a:buClr>
              <a:buSzPts val="2500"/>
              <a:buFont typeface="Montserrat Medium"/>
              <a:buNone/>
              <a:defRPr sz="2500">
                <a:solidFill>
                  <a:srgbClr val="229FA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9FA1"/>
              </a:buClr>
              <a:buSzPts val="2500"/>
              <a:buFont typeface="Montserrat Medium"/>
              <a:buNone/>
              <a:defRPr sz="2500">
                <a:solidFill>
                  <a:srgbClr val="229FA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9FA1"/>
              </a:buClr>
              <a:buSzPts val="2500"/>
              <a:buFont typeface="Montserrat Medium"/>
              <a:buNone/>
              <a:defRPr sz="2500">
                <a:solidFill>
                  <a:srgbClr val="229FA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9FA1"/>
              </a:buClr>
              <a:buSzPts val="2500"/>
              <a:buFont typeface="Montserrat Medium"/>
              <a:buNone/>
              <a:defRPr sz="2500">
                <a:solidFill>
                  <a:srgbClr val="229FA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9FA1"/>
              </a:buClr>
              <a:buSzPts val="2500"/>
              <a:buFont typeface="Montserrat Medium"/>
              <a:buNone/>
              <a:defRPr sz="2500">
                <a:solidFill>
                  <a:srgbClr val="229FA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9FA1"/>
              </a:buClr>
              <a:buSzPts val="2500"/>
              <a:buFont typeface="Montserrat Medium"/>
              <a:buNone/>
              <a:defRPr sz="2500">
                <a:solidFill>
                  <a:srgbClr val="229FA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282" name="Google Shape;282;p43"/>
          <p:cNvSpPr txBox="1"/>
          <p:nvPr>
            <p:ph idx="5" type="subTitle"/>
          </p:nvPr>
        </p:nvSpPr>
        <p:spPr>
          <a:xfrm>
            <a:off x="5875533" y="5578033"/>
            <a:ext cx="5879700" cy="7236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9FA1"/>
              </a:buClr>
              <a:buSzPts val="2500"/>
              <a:buFont typeface="Montserrat Medium"/>
              <a:buNone/>
              <a:defRPr sz="2500">
                <a:solidFill>
                  <a:srgbClr val="229FA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9FA1"/>
              </a:buClr>
              <a:buSzPts val="2500"/>
              <a:buFont typeface="Montserrat Medium"/>
              <a:buNone/>
              <a:defRPr sz="2500">
                <a:solidFill>
                  <a:srgbClr val="229FA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9FA1"/>
              </a:buClr>
              <a:buSzPts val="2500"/>
              <a:buFont typeface="Montserrat Medium"/>
              <a:buNone/>
              <a:defRPr sz="2500">
                <a:solidFill>
                  <a:srgbClr val="229FA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9FA1"/>
              </a:buClr>
              <a:buSzPts val="2500"/>
              <a:buFont typeface="Montserrat Medium"/>
              <a:buNone/>
              <a:defRPr sz="2500">
                <a:solidFill>
                  <a:srgbClr val="229FA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9FA1"/>
              </a:buClr>
              <a:buSzPts val="2500"/>
              <a:buFont typeface="Montserrat Medium"/>
              <a:buNone/>
              <a:defRPr sz="2500">
                <a:solidFill>
                  <a:srgbClr val="229FA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9FA1"/>
              </a:buClr>
              <a:buSzPts val="2500"/>
              <a:buFont typeface="Montserrat Medium"/>
              <a:buNone/>
              <a:defRPr sz="2500">
                <a:solidFill>
                  <a:srgbClr val="229FA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9FA1"/>
              </a:buClr>
              <a:buSzPts val="2500"/>
              <a:buFont typeface="Montserrat Medium"/>
              <a:buNone/>
              <a:defRPr sz="2500">
                <a:solidFill>
                  <a:srgbClr val="229FA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9FA1"/>
              </a:buClr>
              <a:buSzPts val="2500"/>
              <a:buFont typeface="Montserrat Medium"/>
              <a:buNone/>
              <a:defRPr sz="2500">
                <a:solidFill>
                  <a:srgbClr val="229FA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9FA1"/>
              </a:buClr>
              <a:buSzPts val="2500"/>
              <a:buFont typeface="Montserrat Medium"/>
              <a:buNone/>
              <a:defRPr sz="2500">
                <a:solidFill>
                  <a:srgbClr val="229FA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283" name="Google Shape;283;p43"/>
          <p:cNvSpPr txBox="1"/>
          <p:nvPr>
            <p:ph idx="6" type="subTitle"/>
          </p:nvPr>
        </p:nvSpPr>
        <p:spPr>
          <a:xfrm>
            <a:off x="5875533" y="3556820"/>
            <a:ext cx="5879700" cy="7236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9FA1"/>
              </a:buClr>
              <a:buSzPts val="2500"/>
              <a:buFont typeface="Montserrat Medium"/>
              <a:buNone/>
              <a:defRPr sz="2500">
                <a:solidFill>
                  <a:srgbClr val="229FA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9FA1"/>
              </a:buClr>
              <a:buSzPts val="2500"/>
              <a:buFont typeface="Montserrat Medium"/>
              <a:buNone/>
              <a:defRPr sz="2500">
                <a:solidFill>
                  <a:srgbClr val="229FA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9FA1"/>
              </a:buClr>
              <a:buSzPts val="2500"/>
              <a:buFont typeface="Montserrat Medium"/>
              <a:buNone/>
              <a:defRPr sz="2500">
                <a:solidFill>
                  <a:srgbClr val="229FA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9FA1"/>
              </a:buClr>
              <a:buSzPts val="2500"/>
              <a:buFont typeface="Montserrat Medium"/>
              <a:buNone/>
              <a:defRPr sz="2500">
                <a:solidFill>
                  <a:srgbClr val="229FA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9FA1"/>
              </a:buClr>
              <a:buSzPts val="2500"/>
              <a:buFont typeface="Montserrat Medium"/>
              <a:buNone/>
              <a:defRPr sz="2500">
                <a:solidFill>
                  <a:srgbClr val="229FA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9FA1"/>
              </a:buClr>
              <a:buSzPts val="2500"/>
              <a:buFont typeface="Montserrat Medium"/>
              <a:buNone/>
              <a:defRPr sz="2500">
                <a:solidFill>
                  <a:srgbClr val="229FA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9FA1"/>
              </a:buClr>
              <a:buSzPts val="2500"/>
              <a:buFont typeface="Montserrat Medium"/>
              <a:buNone/>
              <a:defRPr sz="2500">
                <a:solidFill>
                  <a:srgbClr val="229FA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9FA1"/>
              </a:buClr>
              <a:buSzPts val="2500"/>
              <a:buFont typeface="Montserrat Medium"/>
              <a:buNone/>
              <a:defRPr sz="2500">
                <a:solidFill>
                  <a:srgbClr val="229FA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9FA1"/>
              </a:buClr>
              <a:buSzPts val="2500"/>
              <a:buFont typeface="Montserrat Medium"/>
              <a:buNone/>
              <a:defRPr sz="2500">
                <a:solidFill>
                  <a:srgbClr val="229FA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body and image">
  <p:cSld name="CUSTOM_8_1"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44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/>
        </p:txBody>
      </p:sp>
      <p:sp>
        <p:nvSpPr>
          <p:cNvPr id="286" name="Google Shape;286;p44"/>
          <p:cNvSpPr txBox="1"/>
          <p:nvPr>
            <p:ph idx="1" type="body"/>
          </p:nvPr>
        </p:nvSpPr>
        <p:spPr>
          <a:xfrm>
            <a:off x="415600" y="1536633"/>
            <a:ext cx="5965200" cy="4555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287" name="Google Shape;287;p44"/>
          <p:cNvSpPr/>
          <p:nvPr>
            <p:ph idx="2" type="pic"/>
          </p:nvPr>
        </p:nvSpPr>
        <p:spPr>
          <a:xfrm>
            <a:off x="6656032" y="1537033"/>
            <a:ext cx="5120400" cy="4555200"/>
          </a:xfrm>
          <a:prstGeom prst="rect">
            <a:avLst/>
          </a:prstGeom>
          <a:noFill/>
          <a:ln cap="flat" cmpd="sng" w="25400">
            <a:solidFill>
              <a:srgbClr val="229FA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8" name="Google Shape;288;p44"/>
          <p:cNvSpPr/>
          <p:nvPr/>
        </p:nvSpPr>
        <p:spPr>
          <a:xfrm>
            <a:off x="45400" y="86333"/>
            <a:ext cx="12101100" cy="167100"/>
          </a:xfrm>
          <a:prstGeom prst="roundRect">
            <a:avLst>
              <a:gd fmla="val 8852" name="adj"/>
            </a:avLst>
          </a:prstGeom>
          <a:solidFill>
            <a:srgbClr val="229FA1"/>
          </a:solidFill>
          <a:ln cap="flat" cmpd="sng" w="50800">
            <a:solidFill>
              <a:srgbClr val="229FA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big ideas">
  <p:cSld name="CUSTOM_1_2_1"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45"/>
          <p:cNvSpPr txBox="1"/>
          <p:nvPr>
            <p:ph type="title"/>
          </p:nvPr>
        </p:nvSpPr>
        <p:spPr>
          <a:xfrm>
            <a:off x="644233" y="600033"/>
            <a:ext cx="10912800" cy="1010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l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291" name="Google Shape;291;p45"/>
          <p:cNvSpPr txBox="1"/>
          <p:nvPr>
            <p:ph idx="1" type="body"/>
          </p:nvPr>
        </p:nvSpPr>
        <p:spPr>
          <a:xfrm>
            <a:off x="644200" y="2983717"/>
            <a:ext cx="4826400" cy="3164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292" name="Google Shape;292;p45"/>
          <p:cNvSpPr txBox="1"/>
          <p:nvPr>
            <p:ph idx="2" type="body"/>
          </p:nvPr>
        </p:nvSpPr>
        <p:spPr>
          <a:xfrm>
            <a:off x="6730667" y="2983717"/>
            <a:ext cx="4826400" cy="3164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293" name="Google Shape;293;p45"/>
          <p:cNvSpPr txBox="1"/>
          <p:nvPr>
            <p:ph idx="3" type="subTitle"/>
          </p:nvPr>
        </p:nvSpPr>
        <p:spPr>
          <a:xfrm>
            <a:off x="644200" y="1781548"/>
            <a:ext cx="4826400" cy="7236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9FA1"/>
              </a:buClr>
              <a:buSzPts val="1800"/>
              <a:buNone/>
              <a:defRPr>
                <a:solidFill>
                  <a:srgbClr val="229FA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9FA1"/>
              </a:buClr>
              <a:buSzPts val="4000"/>
              <a:buFont typeface="Montserrat Medium"/>
              <a:buNone/>
              <a:defRPr b="0" sz="4000">
                <a:solidFill>
                  <a:srgbClr val="229FA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9FA1"/>
              </a:buClr>
              <a:buSzPts val="4000"/>
              <a:buFont typeface="Montserrat Medium"/>
              <a:buNone/>
              <a:defRPr b="0" sz="4000">
                <a:solidFill>
                  <a:srgbClr val="229FA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9FA1"/>
              </a:buClr>
              <a:buSzPts val="4000"/>
              <a:buFont typeface="Montserrat Medium"/>
              <a:buNone/>
              <a:defRPr b="0" sz="4000">
                <a:solidFill>
                  <a:srgbClr val="229FA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9FA1"/>
              </a:buClr>
              <a:buSzPts val="4000"/>
              <a:buFont typeface="Montserrat Medium"/>
              <a:buNone/>
              <a:defRPr b="0" sz="4000">
                <a:solidFill>
                  <a:srgbClr val="229FA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9FA1"/>
              </a:buClr>
              <a:buSzPts val="4000"/>
              <a:buFont typeface="Montserrat Medium"/>
              <a:buNone/>
              <a:defRPr b="0" sz="4000">
                <a:solidFill>
                  <a:srgbClr val="229FA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9FA1"/>
              </a:buClr>
              <a:buSzPts val="4000"/>
              <a:buFont typeface="Montserrat Medium"/>
              <a:buNone/>
              <a:defRPr b="0" sz="4000">
                <a:solidFill>
                  <a:srgbClr val="229FA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9FA1"/>
              </a:buClr>
              <a:buSzPts val="4000"/>
              <a:buFont typeface="Montserrat Medium"/>
              <a:buNone/>
              <a:defRPr b="0" sz="4000">
                <a:solidFill>
                  <a:srgbClr val="229FA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9FA1"/>
              </a:buClr>
              <a:buSzPts val="4000"/>
              <a:buFont typeface="Montserrat Medium"/>
              <a:buNone/>
              <a:defRPr b="0" sz="4000">
                <a:solidFill>
                  <a:srgbClr val="229FA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294" name="Google Shape;294;p45"/>
          <p:cNvSpPr txBox="1"/>
          <p:nvPr>
            <p:ph idx="4" type="subTitle"/>
          </p:nvPr>
        </p:nvSpPr>
        <p:spPr>
          <a:xfrm>
            <a:off x="6730667" y="1781548"/>
            <a:ext cx="4826400" cy="7236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9FA1"/>
              </a:buClr>
              <a:buSzPts val="1800"/>
              <a:buNone/>
              <a:defRPr>
                <a:solidFill>
                  <a:srgbClr val="229FA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9FA1"/>
              </a:buClr>
              <a:buSzPts val="4000"/>
              <a:buFont typeface="Montserrat Medium"/>
              <a:buNone/>
              <a:defRPr b="0" sz="4000">
                <a:solidFill>
                  <a:srgbClr val="229FA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9FA1"/>
              </a:buClr>
              <a:buSzPts val="4000"/>
              <a:buFont typeface="Montserrat Medium"/>
              <a:buNone/>
              <a:defRPr b="0" sz="4000">
                <a:solidFill>
                  <a:srgbClr val="229FA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9FA1"/>
              </a:buClr>
              <a:buSzPts val="4000"/>
              <a:buFont typeface="Montserrat Medium"/>
              <a:buNone/>
              <a:defRPr b="0" sz="4000">
                <a:solidFill>
                  <a:srgbClr val="229FA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9FA1"/>
              </a:buClr>
              <a:buSzPts val="4000"/>
              <a:buFont typeface="Montserrat Medium"/>
              <a:buNone/>
              <a:defRPr b="0" sz="4000">
                <a:solidFill>
                  <a:srgbClr val="229FA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9FA1"/>
              </a:buClr>
              <a:buSzPts val="4000"/>
              <a:buFont typeface="Montserrat Medium"/>
              <a:buNone/>
              <a:defRPr b="0" sz="4000">
                <a:solidFill>
                  <a:srgbClr val="229FA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9FA1"/>
              </a:buClr>
              <a:buSzPts val="4000"/>
              <a:buFont typeface="Montserrat Medium"/>
              <a:buNone/>
              <a:defRPr b="0" sz="4000">
                <a:solidFill>
                  <a:srgbClr val="229FA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9FA1"/>
              </a:buClr>
              <a:buSzPts val="4000"/>
              <a:buFont typeface="Montserrat Medium"/>
              <a:buNone/>
              <a:defRPr b="0" sz="4000">
                <a:solidFill>
                  <a:srgbClr val="229FA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9FA1"/>
              </a:buClr>
              <a:buSzPts val="4000"/>
              <a:buFont typeface="Montserrat Medium"/>
              <a:buNone/>
              <a:defRPr b="0" sz="4000">
                <a:solidFill>
                  <a:srgbClr val="229FA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big ideas">
  <p:cSld name="CUSTOM_2_2"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46"/>
          <p:cNvSpPr txBox="1"/>
          <p:nvPr>
            <p:ph idx="1" type="body"/>
          </p:nvPr>
        </p:nvSpPr>
        <p:spPr>
          <a:xfrm>
            <a:off x="644233" y="3223333"/>
            <a:ext cx="3273900" cy="3164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297" name="Google Shape;297;p46"/>
          <p:cNvSpPr txBox="1"/>
          <p:nvPr>
            <p:ph idx="2" type="body"/>
          </p:nvPr>
        </p:nvSpPr>
        <p:spPr>
          <a:xfrm>
            <a:off x="4463633" y="3223333"/>
            <a:ext cx="3273900" cy="3164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298" name="Google Shape;298;p46"/>
          <p:cNvSpPr txBox="1"/>
          <p:nvPr>
            <p:ph idx="3" type="body"/>
          </p:nvPr>
        </p:nvSpPr>
        <p:spPr>
          <a:xfrm>
            <a:off x="8283033" y="3223333"/>
            <a:ext cx="3273900" cy="3164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299" name="Google Shape;299;p46"/>
          <p:cNvSpPr txBox="1"/>
          <p:nvPr>
            <p:ph type="title"/>
          </p:nvPr>
        </p:nvSpPr>
        <p:spPr>
          <a:xfrm>
            <a:off x="644233" y="600033"/>
            <a:ext cx="10912800" cy="1010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300" name="Google Shape;300;p46"/>
          <p:cNvSpPr txBox="1"/>
          <p:nvPr>
            <p:ph idx="4" type="subTitle"/>
          </p:nvPr>
        </p:nvSpPr>
        <p:spPr>
          <a:xfrm>
            <a:off x="644233" y="1781533"/>
            <a:ext cx="3273900" cy="10380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9FA1"/>
              </a:buClr>
              <a:buSzPts val="2700"/>
              <a:buNone/>
              <a:defRPr sz="2700">
                <a:solidFill>
                  <a:srgbClr val="229FA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9FA1"/>
              </a:buClr>
              <a:buSzPts val="2700"/>
              <a:buFont typeface="Montserrat Medium"/>
              <a:buNone/>
              <a:defRPr b="0" sz="2700">
                <a:solidFill>
                  <a:srgbClr val="229FA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9FA1"/>
              </a:buClr>
              <a:buSzPts val="2700"/>
              <a:buFont typeface="Montserrat Medium"/>
              <a:buNone/>
              <a:defRPr b="0" sz="2700">
                <a:solidFill>
                  <a:srgbClr val="229FA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9FA1"/>
              </a:buClr>
              <a:buSzPts val="2700"/>
              <a:buFont typeface="Montserrat Medium"/>
              <a:buNone/>
              <a:defRPr b="0" sz="2700">
                <a:solidFill>
                  <a:srgbClr val="229FA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9FA1"/>
              </a:buClr>
              <a:buSzPts val="2700"/>
              <a:buFont typeface="Montserrat Medium"/>
              <a:buNone/>
              <a:defRPr b="0" sz="2700">
                <a:solidFill>
                  <a:srgbClr val="229FA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9FA1"/>
              </a:buClr>
              <a:buSzPts val="2700"/>
              <a:buFont typeface="Montserrat Medium"/>
              <a:buNone/>
              <a:defRPr b="0" sz="2700">
                <a:solidFill>
                  <a:srgbClr val="229FA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9FA1"/>
              </a:buClr>
              <a:buSzPts val="2700"/>
              <a:buFont typeface="Montserrat Medium"/>
              <a:buNone/>
              <a:defRPr b="0" sz="2700">
                <a:solidFill>
                  <a:srgbClr val="229FA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9FA1"/>
              </a:buClr>
              <a:buSzPts val="2700"/>
              <a:buFont typeface="Montserrat Medium"/>
              <a:buNone/>
              <a:defRPr b="0" sz="2700">
                <a:solidFill>
                  <a:srgbClr val="229FA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9FA1"/>
              </a:buClr>
              <a:buSzPts val="2700"/>
              <a:buFont typeface="Montserrat Medium"/>
              <a:buNone/>
              <a:defRPr b="0" sz="2700">
                <a:solidFill>
                  <a:srgbClr val="229FA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301" name="Google Shape;301;p46"/>
          <p:cNvSpPr txBox="1"/>
          <p:nvPr>
            <p:ph idx="5" type="subTitle"/>
          </p:nvPr>
        </p:nvSpPr>
        <p:spPr>
          <a:xfrm>
            <a:off x="4463633" y="1781533"/>
            <a:ext cx="3273900" cy="10380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9FA1"/>
              </a:buClr>
              <a:buSzPts val="2700"/>
              <a:buNone/>
              <a:defRPr sz="2700">
                <a:solidFill>
                  <a:srgbClr val="229FA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9FA1"/>
              </a:buClr>
              <a:buSzPts val="2700"/>
              <a:buFont typeface="Montserrat Medium"/>
              <a:buNone/>
              <a:defRPr b="0" sz="2700">
                <a:solidFill>
                  <a:srgbClr val="229FA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9FA1"/>
              </a:buClr>
              <a:buSzPts val="2700"/>
              <a:buFont typeface="Montserrat Medium"/>
              <a:buNone/>
              <a:defRPr b="0" sz="2700">
                <a:solidFill>
                  <a:srgbClr val="229FA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9FA1"/>
              </a:buClr>
              <a:buSzPts val="2700"/>
              <a:buFont typeface="Montserrat Medium"/>
              <a:buNone/>
              <a:defRPr b="0" sz="2700">
                <a:solidFill>
                  <a:srgbClr val="229FA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9FA1"/>
              </a:buClr>
              <a:buSzPts val="2700"/>
              <a:buFont typeface="Montserrat Medium"/>
              <a:buNone/>
              <a:defRPr b="0" sz="2700">
                <a:solidFill>
                  <a:srgbClr val="229FA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9FA1"/>
              </a:buClr>
              <a:buSzPts val="2700"/>
              <a:buFont typeface="Montserrat Medium"/>
              <a:buNone/>
              <a:defRPr b="0" sz="2700">
                <a:solidFill>
                  <a:srgbClr val="229FA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9FA1"/>
              </a:buClr>
              <a:buSzPts val="2700"/>
              <a:buFont typeface="Montserrat Medium"/>
              <a:buNone/>
              <a:defRPr b="0" sz="2700">
                <a:solidFill>
                  <a:srgbClr val="229FA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9FA1"/>
              </a:buClr>
              <a:buSzPts val="2700"/>
              <a:buFont typeface="Montserrat Medium"/>
              <a:buNone/>
              <a:defRPr b="0" sz="2700">
                <a:solidFill>
                  <a:srgbClr val="229FA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9FA1"/>
              </a:buClr>
              <a:buSzPts val="2700"/>
              <a:buFont typeface="Montserrat Medium"/>
              <a:buNone/>
              <a:defRPr b="0" sz="2700">
                <a:solidFill>
                  <a:srgbClr val="229FA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302" name="Google Shape;302;p46"/>
          <p:cNvSpPr txBox="1"/>
          <p:nvPr>
            <p:ph idx="6" type="subTitle"/>
          </p:nvPr>
        </p:nvSpPr>
        <p:spPr>
          <a:xfrm>
            <a:off x="8283033" y="1781533"/>
            <a:ext cx="3273900" cy="10380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9FA1"/>
              </a:buClr>
              <a:buSzPts val="2700"/>
              <a:buNone/>
              <a:defRPr sz="2700">
                <a:solidFill>
                  <a:srgbClr val="229FA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9FA1"/>
              </a:buClr>
              <a:buSzPts val="2700"/>
              <a:buFont typeface="Montserrat Medium"/>
              <a:buNone/>
              <a:defRPr b="0" sz="2700">
                <a:solidFill>
                  <a:srgbClr val="229FA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9FA1"/>
              </a:buClr>
              <a:buSzPts val="2700"/>
              <a:buFont typeface="Montserrat Medium"/>
              <a:buNone/>
              <a:defRPr b="0" sz="2700">
                <a:solidFill>
                  <a:srgbClr val="229FA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9FA1"/>
              </a:buClr>
              <a:buSzPts val="2700"/>
              <a:buFont typeface="Montserrat Medium"/>
              <a:buNone/>
              <a:defRPr b="0" sz="2700">
                <a:solidFill>
                  <a:srgbClr val="229FA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9FA1"/>
              </a:buClr>
              <a:buSzPts val="2700"/>
              <a:buFont typeface="Montserrat Medium"/>
              <a:buNone/>
              <a:defRPr b="0" sz="2700">
                <a:solidFill>
                  <a:srgbClr val="229FA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9FA1"/>
              </a:buClr>
              <a:buSzPts val="2700"/>
              <a:buFont typeface="Montserrat Medium"/>
              <a:buNone/>
              <a:defRPr b="0" sz="2700">
                <a:solidFill>
                  <a:srgbClr val="229FA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9FA1"/>
              </a:buClr>
              <a:buSzPts val="2700"/>
              <a:buFont typeface="Montserrat Medium"/>
              <a:buNone/>
              <a:defRPr b="0" sz="2700">
                <a:solidFill>
                  <a:srgbClr val="229FA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9FA1"/>
              </a:buClr>
              <a:buSzPts val="2700"/>
              <a:buFont typeface="Montserrat Medium"/>
              <a:buNone/>
              <a:defRPr b="0" sz="2700">
                <a:solidFill>
                  <a:srgbClr val="229FA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9FA1"/>
              </a:buClr>
              <a:buSzPts val="2700"/>
              <a:buFont typeface="Montserrat Medium"/>
              <a:buNone/>
              <a:defRPr b="0" sz="2700">
                <a:solidFill>
                  <a:srgbClr val="229FA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our big ideas">
  <p:cSld name="CUSTOM_3_1"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47"/>
          <p:cNvSpPr txBox="1"/>
          <p:nvPr>
            <p:ph idx="1" type="body"/>
          </p:nvPr>
        </p:nvSpPr>
        <p:spPr>
          <a:xfrm>
            <a:off x="488967" y="2345458"/>
            <a:ext cx="5118000" cy="15180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305" name="Google Shape;305;p47"/>
          <p:cNvSpPr txBox="1"/>
          <p:nvPr>
            <p:ph idx="2" type="body"/>
          </p:nvPr>
        </p:nvSpPr>
        <p:spPr>
          <a:xfrm>
            <a:off x="6584967" y="2345458"/>
            <a:ext cx="5118000" cy="15180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306" name="Google Shape;306;p47"/>
          <p:cNvSpPr txBox="1"/>
          <p:nvPr>
            <p:ph idx="3" type="body"/>
          </p:nvPr>
        </p:nvSpPr>
        <p:spPr>
          <a:xfrm>
            <a:off x="489000" y="4864767"/>
            <a:ext cx="5118000" cy="15180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307" name="Google Shape;307;p47"/>
          <p:cNvSpPr txBox="1"/>
          <p:nvPr>
            <p:ph idx="4" type="body"/>
          </p:nvPr>
        </p:nvSpPr>
        <p:spPr>
          <a:xfrm>
            <a:off x="6585000" y="4864767"/>
            <a:ext cx="5118000" cy="15180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308" name="Google Shape;308;p47"/>
          <p:cNvSpPr txBox="1"/>
          <p:nvPr>
            <p:ph type="title"/>
          </p:nvPr>
        </p:nvSpPr>
        <p:spPr>
          <a:xfrm>
            <a:off x="489000" y="600033"/>
            <a:ext cx="10912800" cy="1010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309" name="Google Shape;309;p47"/>
          <p:cNvSpPr txBox="1"/>
          <p:nvPr>
            <p:ph idx="5" type="subTitle"/>
          </p:nvPr>
        </p:nvSpPr>
        <p:spPr>
          <a:xfrm>
            <a:off x="489017" y="1703876"/>
            <a:ext cx="5118000" cy="641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9FA1"/>
              </a:buClr>
              <a:buSzPts val="2700"/>
              <a:buNone/>
              <a:defRPr sz="2700">
                <a:solidFill>
                  <a:srgbClr val="229FA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9FA1"/>
              </a:buClr>
              <a:buSzPts val="2700"/>
              <a:buNone/>
              <a:defRPr sz="2700">
                <a:solidFill>
                  <a:srgbClr val="229FA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9FA1"/>
              </a:buClr>
              <a:buSzPts val="2700"/>
              <a:buNone/>
              <a:defRPr sz="2700">
                <a:solidFill>
                  <a:srgbClr val="229FA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9FA1"/>
              </a:buClr>
              <a:buSzPts val="2700"/>
              <a:buNone/>
              <a:defRPr sz="2700">
                <a:solidFill>
                  <a:srgbClr val="229FA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9FA1"/>
              </a:buClr>
              <a:buSzPts val="2700"/>
              <a:buNone/>
              <a:defRPr sz="2700">
                <a:solidFill>
                  <a:srgbClr val="229FA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9FA1"/>
              </a:buClr>
              <a:buSzPts val="2700"/>
              <a:buNone/>
              <a:defRPr sz="2700">
                <a:solidFill>
                  <a:srgbClr val="229FA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9FA1"/>
              </a:buClr>
              <a:buSzPts val="2700"/>
              <a:buNone/>
              <a:defRPr sz="2700">
                <a:solidFill>
                  <a:srgbClr val="229FA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9FA1"/>
              </a:buClr>
              <a:buSzPts val="2700"/>
              <a:buNone/>
              <a:defRPr sz="2700">
                <a:solidFill>
                  <a:srgbClr val="229FA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9FA1"/>
              </a:buClr>
              <a:buSzPts val="2700"/>
              <a:buNone/>
              <a:defRPr sz="2700">
                <a:solidFill>
                  <a:srgbClr val="229FA1"/>
                </a:solidFill>
              </a:defRPr>
            </a:lvl9pPr>
          </a:lstStyle>
          <a:p/>
        </p:txBody>
      </p:sp>
      <p:sp>
        <p:nvSpPr>
          <p:cNvPr id="310" name="Google Shape;310;p47"/>
          <p:cNvSpPr txBox="1"/>
          <p:nvPr>
            <p:ph idx="6" type="subTitle"/>
          </p:nvPr>
        </p:nvSpPr>
        <p:spPr>
          <a:xfrm>
            <a:off x="6584983" y="1703876"/>
            <a:ext cx="5118000" cy="641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9FA1"/>
              </a:buClr>
              <a:buSzPts val="2700"/>
              <a:buNone/>
              <a:defRPr sz="2700">
                <a:solidFill>
                  <a:srgbClr val="229FA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9FA1"/>
              </a:buClr>
              <a:buSzPts val="2700"/>
              <a:buFont typeface="Montserrat Medium"/>
              <a:buNone/>
              <a:defRPr b="0" sz="2700">
                <a:solidFill>
                  <a:srgbClr val="229FA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9FA1"/>
              </a:buClr>
              <a:buSzPts val="2700"/>
              <a:buFont typeface="Montserrat Medium"/>
              <a:buNone/>
              <a:defRPr b="0" sz="2700">
                <a:solidFill>
                  <a:srgbClr val="229FA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9FA1"/>
              </a:buClr>
              <a:buSzPts val="2700"/>
              <a:buFont typeface="Montserrat Medium"/>
              <a:buNone/>
              <a:defRPr b="0" sz="2700">
                <a:solidFill>
                  <a:srgbClr val="229FA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9FA1"/>
              </a:buClr>
              <a:buSzPts val="2700"/>
              <a:buFont typeface="Montserrat Medium"/>
              <a:buNone/>
              <a:defRPr b="0" sz="2700">
                <a:solidFill>
                  <a:srgbClr val="229FA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9FA1"/>
              </a:buClr>
              <a:buSzPts val="2700"/>
              <a:buFont typeface="Montserrat Medium"/>
              <a:buNone/>
              <a:defRPr b="0" sz="2700">
                <a:solidFill>
                  <a:srgbClr val="229FA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9FA1"/>
              </a:buClr>
              <a:buSzPts val="2700"/>
              <a:buFont typeface="Montserrat Medium"/>
              <a:buNone/>
              <a:defRPr b="0" sz="2700">
                <a:solidFill>
                  <a:srgbClr val="229FA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9FA1"/>
              </a:buClr>
              <a:buSzPts val="2700"/>
              <a:buFont typeface="Montserrat Medium"/>
              <a:buNone/>
              <a:defRPr b="0" sz="2700">
                <a:solidFill>
                  <a:srgbClr val="229FA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9FA1"/>
              </a:buClr>
              <a:buSzPts val="2700"/>
              <a:buFont typeface="Montserrat Medium"/>
              <a:buNone/>
              <a:defRPr b="0" sz="2700">
                <a:solidFill>
                  <a:srgbClr val="229FA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311" name="Google Shape;311;p47"/>
          <p:cNvSpPr txBox="1"/>
          <p:nvPr>
            <p:ph idx="7" type="subTitle"/>
          </p:nvPr>
        </p:nvSpPr>
        <p:spPr>
          <a:xfrm>
            <a:off x="6585014" y="4223150"/>
            <a:ext cx="5118000" cy="641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9FA1"/>
              </a:buClr>
              <a:buSzPts val="2700"/>
              <a:buNone/>
              <a:defRPr sz="2700">
                <a:solidFill>
                  <a:srgbClr val="229FA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9FA1"/>
              </a:buClr>
              <a:buSzPts val="2700"/>
              <a:buFont typeface="Montserrat Medium"/>
              <a:buNone/>
              <a:defRPr b="0" sz="2700">
                <a:solidFill>
                  <a:srgbClr val="229FA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9FA1"/>
              </a:buClr>
              <a:buSzPts val="2700"/>
              <a:buFont typeface="Montserrat Medium"/>
              <a:buNone/>
              <a:defRPr b="0" sz="2700">
                <a:solidFill>
                  <a:srgbClr val="229FA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9FA1"/>
              </a:buClr>
              <a:buSzPts val="2700"/>
              <a:buFont typeface="Montserrat Medium"/>
              <a:buNone/>
              <a:defRPr b="0" sz="2700">
                <a:solidFill>
                  <a:srgbClr val="229FA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9FA1"/>
              </a:buClr>
              <a:buSzPts val="2700"/>
              <a:buFont typeface="Montserrat Medium"/>
              <a:buNone/>
              <a:defRPr b="0" sz="2700">
                <a:solidFill>
                  <a:srgbClr val="229FA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9FA1"/>
              </a:buClr>
              <a:buSzPts val="2700"/>
              <a:buFont typeface="Montserrat Medium"/>
              <a:buNone/>
              <a:defRPr b="0" sz="2700">
                <a:solidFill>
                  <a:srgbClr val="229FA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9FA1"/>
              </a:buClr>
              <a:buSzPts val="2700"/>
              <a:buFont typeface="Montserrat Medium"/>
              <a:buNone/>
              <a:defRPr b="0" sz="2700">
                <a:solidFill>
                  <a:srgbClr val="229FA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9FA1"/>
              </a:buClr>
              <a:buSzPts val="2700"/>
              <a:buFont typeface="Montserrat Medium"/>
              <a:buNone/>
              <a:defRPr b="0" sz="2700">
                <a:solidFill>
                  <a:srgbClr val="229FA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9FA1"/>
              </a:buClr>
              <a:buSzPts val="2700"/>
              <a:buFont typeface="Montserrat Medium"/>
              <a:buNone/>
              <a:defRPr b="0" sz="2700">
                <a:solidFill>
                  <a:srgbClr val="229FA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312" name="Google Shape;312;p47"/>
          <p:cNvSpPr txBox="1"/>
          <p:nvPr>
            <p:ph idx="8" type="subTitle"/>
          </p:nvPr>
        </p:nvSpPr>
        <p:spPr>
          <a:xfrm>
            <a:off x="489000" y="4223150"/>
            <a:ext cx="5118000" cy="641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9FA1"/>
              </a:buClr>
              <a:buSzPts val="2700"/>
              <a:buNone/>
              <a:defRPr sz="2700">
                <a:solidFill>
                  <a:srgbClr val="229FA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9FA1"/>
              </a:buClr>
              <a:buSzPts val="2700"/>
              <a:buFont typeface="Montserrat Medium"/>
              <a:buNone/>
              <a:defRPr b="0" sz="2700">
                <a:solidFill>
                  <a:srgbClr val="229FA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9FA1"/>
              </a:buClr>
              <a:buSzPts val="2700"/>
              <a:buFont typeface="Montserrat Medium"/>
              <a:buNone/>
              <a:defRPr b="0" sz="2700">
                <a:solidFill>
                  <a:srgbClr val="229FA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9FA1"/>
              </a:buClr>
              <a:buSzPts val="2700"/>
              <a:buFont typeface="Montserrat Medium"/>
              <a:buNone/>
              <a:defRPr b="0" sz="2700">
                <a:solidFill>
                  <a:srgbClr val="229FA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9FA1"/>
              </a:buClr>
              <a:buSzPts val="2700"/>
              <a:buFont typeface="Montserrat Medium"/>
              <a:buNone/>
              <a:defRPr b="0" sz="2700">
                <a:solidFill>
                  <a:srgbClr val="229FA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9FA1"/>
              </a:buClr>
              <a:buSzPts val="2700"/>
              <a:buFont typeface="Montserrat Medium"/>
              <a:buNone/>
              <a:defRPr b="0" sz="2700">
                <a:solidFill>
                  <a:srgbClr val="229FA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9FA1"/>
              </a:buClr>
              <a:buSzPts val="2700"/>
              <a:buFont typeface="Montserrat Medium"/>
              <a:buNone/>
              <a:defRPr b="0" sz="2700">
                <a:solidFill>
                  <a:srgbClr val="229FA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9FA1"/>
              </a:buClr>
              <a:buSzPts val="2700"/>
              <a:buFont typeface="Montserrat Medium"/>
              <a:buNone/>
              <a:defRPr b="0" sz="2700">
                <a:solidFill>
                  <a:srgbClr val="229FA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9FA1"/>
              </a:buClr>
              <a:buSzPts val="2700"/>
              <a:buFont typeface="Montserrat Medium"/>
              <a:buNone/>
              <a:defRPr b="0" sz="2700">
                <a:solidFill>
                  <a:srgbClr val="229FA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image">
  <p:cSld name="TITLE_ONLY_1_1_1"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48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/>
        </p:txBody>
      </p:sp>
      <p:sp>
        <p:nvSpPr>
          <p:cNvPr id="315" name="Google Shape;315;p48"/>
          <p:cNvSpPr/>
          <p:nvPr>
            <p:ph idx="2" type="pic"/>
          </p:nvPr>
        </p:nvSpPr>
        <p:spPr>
          <a:xfrm>
            <a:off x="415600" y="1560567"/>
            <a:ext cx="11360700" cy="4657200"/>
          </a:xfrm>
          <a:prstGeom prst="rect">
            <a:avLst/>
          </a:prstGeom>
          <a:noFill/>
          <a:ln cap="flat" cmpd="sng" w="25400">
            <a:solidFill>
              <a:srgbClr val="229FA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6" name="Google Shape;316;p48"/>
          <p:cNvSpPr/>
          <p:nvPr/>
        </p:nvSpPr>
        <p:spPr>
          <a:xfrm>
            <a:off x="45400" y="86333"/>
            <a:ext cx="12101100" cy="167100"/>
          </a:xfrm>
          <a:prstGeom prst="roundRect">
            <a:avLst>
              <a:gd fmla="val 8852" name="adj"/>
            </a:avLst>
          </a:prstGeom>
          <a:solidFill>
            <a:srgbClr val="229FA1"/>
          </a:solidFill>
          <a:ln cap="flat" cmpd="sng" w="50800">
            <a:solidFill>
              <a:srgbClr val="229FA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storyboards">
  <p:cSld name="CUSTOM_4_1"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49"/>
          <p:cNvSpPr txBox="1"/>
          <p:nvPr>
            <p:ph idx="1" type="body"/>
          </p:nvPr>
        </p:nvSpPr>
        <p:spPr>
          <a:xfrm>
            <a:off x="415600" y="5440300"/>
            <a:ext cx="5370000" cy="12348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319" name="Google Shape;319;p49"/>
          <p:cNvSpPr/>
          <p:nvPr>
            <p:ph idx="2" type="pic"/>
          </p:nvPr>
        </p:nvSpPr>
        <p:spPr>
          <a:xfrm>
            <a:off x="6406433" y="1511067"/>
            <a:ext cx="5370000" cy="3190500"/>
          </a:xfrm>
          <a:prstGeom prst="rect">
            <a:avLst/>
          </a:prstGeom>
          <a:noFill/>
          <a:ln cap="flat" cmpd="sng" w="25400">
            <a:solidFill>
              <a:srgbClr val="229FA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0" name="Google Shape;320;p49"/>
          <p:cNvSpPr/>
          <p:nvPr>
            <p:ph idx="3" type="pic"/>
          </p:nvPr>
        </p:nvSpPr>
        <p:spPr>
          <a:xfrm>
            <a:off x="415633" y="1511067"/>
            <a:ext cx="5370000" cy="3190500"/>
          </a:xfrm>
          <a:prstGeom prst="rect">
            <a:avLst/>
          </a:prstGeom>
          <a:noFill/>
          <a:ln cap="flat" cmpd="sng" w="25400">
            <a:solidFill>
              <a:srgbClr val="229FA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1" name="Google Shape;321;p49"/>
          <p:cNvSpPr txBox="1"/>
          <p:nvPr>
            <p:ph idx="4" type="body"/>
          </p:nvPr>
        </p:nvSpPr>
        <p:spPr>
          <a:xfrm>
            <a:off x="6406433" y="5440300"/>
            <a:ext cx="5370000" cy="12348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322" name="Google Shape;322;p49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/>
        </p:txBody>
      </p:sp>
      <p:sp>
        <p:nvSpPr>
          <p:cNvPr id="323" name="Google Shape;323;p49"/>
          <p:cNvSpPr txBox="1"/>
          <p:nvPr>
            <p:ph idx="5" type="subTitle"/>
          </p:nvPr>
        </p:nvSpPr>
        <p:spPr>
          <a:xfrm>
            <a:off x="415633" y="4777200"/>
            <a:ext cx="5370000" cy="641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24" name="Google Shape;324;p49"/>
          <p:cNvSpPr txBox="1"/>
          <p:nvPr>
            <p:ph idx="6" type="subTitle"/>
          </p:nvPr>
        </p:nvSpPr>
        <p:spPr>
          <a:xfrm>
            <a:off x="6406433" y="4777200"/>
            <a:ext cx="5370000" cy="641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25" name="Google Shape;325;p49"/>
          <p:cNvSpPr/>
          <p:nvPr/>
        </p:nvSpPr>
        <p:spPr>
          <a:xfrm>
            <a:off x="45400" y="86333"/>
            <a:ext cx="12101100" cy="167100"/>
          </a:xfrm>
          <a:prstGeom prst="roundRect">
            <a:avLst>
              <a:gd fmla="val 8852" name="adj"/>
            </a:avLst>
          </a:prstGeom>
          <a:solidFill>
            <a:srgbClr val="229FA1"/>
          </a:solidFill>
          <a:ln cap="flat" cmpd="sng" w="50800">
            <a:solidFill>
              <a:srgbClr val="229FA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storyboards">
  <p:cSld name="CUSTOM_4_1_1"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50"/>
          <p:cNvSpPr txBox="1"/>
          <p:nvPr>
            <p:ph idx="1" type="body"/>
          </p:nvPr>
        </p:nvSpPr>
        <p:spPr>
          <a:xfrm>
            <a:off x="415600" y="5215600"/>
            <a:ext cx="3502800" cy="1358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328" name="Google Shape;328;p50"/>
          <p:cNvSpPr/>
          <p:nvPr>
            <p:ph idx="2" type="pic"/>
          </p:nvPr>
        </p:nvSpPr>
        <p:spPr>
          <a:xfrm>
            <a:off x="8273633" y="1504433"/>
            <a:ext cx="3502800" cy="3030900"/>
          </a:xfrm>
          <a:prstGeom prst="rect">
            <a:avLst/>
          </a:prstGeom>
          <a:noFill/>
          <a:ln cap="flat" cmpd="sng" w="25400">
            <a:solidFill>
              <a:srgbClr val="229FA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9" name="Google Shape;329;p50"/>
          <p:cNvSpPr/>
          <p:nvPr>
            <p:ph idx="3" type="pic"/>
          </p:nvPr>
        </p:nvSpPr>
        <p:spPr>
          <a:xfrm>
            <a:off x="415633" y="1504433"/>
            <a:ext cx="3502800" cy="3030900"/>
          </a:xfrm>
          <a:prstGeom prst="rect">
            <a:avLst/>
          </a:prstGeom>
          <a:noFill/>
          <a:ln cap="flat" cmpd="sng" w="25400">
            <a:solidFill>
              <a:srgbClr val="229FA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0" name="Google Shape;330;p50"/>
          <p:cNvSpPr txBox="1"/>
          <p:nvPr>
            <p:ph idx="4" type="body"/>
          </p:nvPr>
        </p:nvSpPr>
        <p:spPr>
          <a:xfrm>
            <a:off x="8273633" y="5215600"/>
            <a:ext cx="3502800" cy="1358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331" name="Google Shape;331;p50"/>
          <p:cNvSpPr/>
          <p:nvPr>
            <p:ph idx="5" type="pic"/>
          </p:nvPr>
        </p:nvSpPr>
        <p:spPr>
          <a:xfrm>
            <a:off x="4340333" y="1504433"/>
            <a:ext cx="3502800" cy="3030900"/>
          </a:xfrm>
          <a:prstGeom prst="rect">
            <a:avLst/>
          </a:prstGeom>
          <a:noFill/>
          <a:ln cap="flat" cmpd="sng" w="25400">
            <a:solidFill>
              <a:srgbClr val="229FA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2" name="Google Shape;332;p50"/>
          <p:cNvSpPr txBox="1"/>
          <p:nvPr>
            <p:ph idx="6" type="body"/>
          </p:nvPr>
        </p:nvSpPr>
        <p:spPr>
          <a:xfrm>
            <a:off x="4340333" y="5215600"/>
            <a:ext cx="3502800" cy="1358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333" name="Google Shape;333;p50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/>
        </p:txBody>
      </p:sp>
      <p:sp>
        <p:nvSpPr>
          <p:cNvPr id="334" name="Google Shape;334;p50"/>
          <p:cNvSpPr txBox="1"/>
          <p:nvPr>
            <p:ph idx="7" type="subTitle"/>
          </p:nvPr>
        </p:nvSpPr>
        <p:spPr>
          <a:xfrm>
            <a:off x="415633" y="4574000"/>
            <a:ext cx="3502800" cy="641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35" name="Google Shape;335;p50"/>
          <p:cNvSpPr txBox="1"/>
          <p:nvPr>
            <p:ph idx="8" type="subTitle"/>
          </p:nvPr>
        </p:nvSpPr>
        <p:spPr>
          <a:xfrm>
            <a:off x="8273633" y="4574000"/>
            <a:ext cx="3502800" cy="641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36" name="Google Shape;336;p50"/>
          <p:cNvSpPr txBox="1"/>
          <p:nvPr>
            <p:ph idx="9" type="subTitle"/>
          </p:nvPr>
        </p:nvSpPr>
        <p:spPr>
          <a:xfrm>
            <a:off x="4340333" y="4574000"/>
            <a:ext cx="3502800" cy="641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37" name="Google Shape;337;p50"/>
          <p:cNvSpPr/>
          <p:nvPr/>
        </p:nvSpPr>
        <p:spPr>
          <a:xfrm>
            <a:off x="45400" y="86333"/>
            <a:ext cx="12101100" cy="167100"/>
          </a:xfrm>
          <a:prstGeom prst="roundRect">
            <a:avLst>
              <a:gd fmla="val 8852" name="adj"/>
            </a:avLst>
          </a:prstGeom>
          <a:solidFill>
            <a:srgbClr val="229FA1"/>
          </a:solidFill>
          <a:ln cap="flat" cmpd="sng" w="50800">
            <a:solidFill>
              <a:srgbClr val="229FA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/>
        </p:txBody>
      </p:sp>
      <p:sp>
        <p:nvSpPr>
          <p:cNvPr id="39" name="Google Shape;39;p6"/>
          <p:cNvSpPr/>
          <p:nvPr/>
        </p:nvSpPr>
        <p:spPr>
          <a:xfrm>
            <a:off x="45400" y="86333"/>
            <a:ext cx="12101100" cy="167100"/>
          </a:xfrm>
          <a:prstGeom prst="roundRect">
            <a:avLst>
              <a:gd fmla="val 8852" name="adj"/>
            </a:avLst>
          </a:prstGeom>
          <a:solidFill>
            <a:srgbClr val="229FA1"/>
          </a:solidFill>
          <a:ln cap="flat" cmpd="sng" w="50800">
            <a:solidFill>
              <a:srgbClr val="229FA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only">
  <p:cSld name="CUSTOM_5_1"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51"/>
          <p:cNvSpPr/>
          <p:nvPr>
            <p:ph idx="2" type="pic"/>
          </p:nvPr>
        </p:nvSpPr>
        <p:spPr>
          <a:xfrm>
            <a:off x="415650" y="832958"/>
            <a:ext cx="11360700" cy="5192100"/>
          </a:xfrm>
          <a:prstGeom prst="rect">
            <a:avLst/>
          </a:prstGeom>
          <a:noFill/>
          <a:ln cap="flat" cmpd="sng" w="25400">
            <a:solidFill>
              <a:srgbClr val="229FA1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grid">
  <p:cSld name="CUSTOM_6_1"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52"/>
          <p:cNvSpPr/>
          <p:nvPr>
            <p:ph idx="2" type="pic"/>
          </p:nvPr>
        </p:nvSpPr>
        <p:spPr>
          <a:xfrm>
            <a:off x="4274179" y="446465"/>
            <a:ext cx="1926300" cy="1799100"/>
          </a:xfrm>
          <a:prstGeom prst="rect">
            <a:avLst/>
          </a:prstGeom>
          <a:noFill/>
          <a:ln cap="flat" cmpd="sng" w="25400">
            <a:solidFill>
              <a:srgbClr val="229FA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2" name="Google Shape;342;p52"/>
          <p:cNvSpPr/>
          <p:nvPr>
            <p:ph idx="3" type="pic"/>
          </p:nvPr>
        </p:nvSpPr>
        <p:spPr>
          <a:xfrm>
            <a:off x="6391245" y="446465"/>
            <a:ext cx="1926300" cy="1799100"/>
          </a:xfrm>
          <a:prstGeom prst="rect">
            <a:avLst/>
          </a:prstGeom>
          <a:noFill/>
          <a:ln cap="flat" cmpd="sng" w="25400">
            <a:solidFill>
              <a:srgbClr val="229FA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3" name="Google Shape;343;p52"/>
          <p:cNvSpPr/>
          <p:nvPr>
            <p:ph idx="4" type="pic"/>
          </p:nvPr>
        </p:nvSpPr>
        <p:spPr>
          <a:xfrm>
            <a:off x="8508311" y="446465"/>
            <a:ext cx="1926300" cy="1799100"/>
          </a:xfrm>
          <a:prstGeom prst="rect">
            <a:avLst/>
          </a:prstGeom>
          <a:noFill/>
          <a:ln cap="flat" cmpd="sng" w="25400">
            <a:solidFill>
              <a:srgbClr val="229FA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4" name="Google Shape;344;p52"/>
          <p:cNvSpPr/>
          <p:nvPr>
            <p:ph idx="5" type="pic"/>
          </p:nvPr>
        </p:nvSpPr>
        <p:spPr>
          <a:xfrm>
            <a:off x="4274165" y="2421675"/>
            <a:ext cx="1926300" cy="1799100"/>
          </a:xfrm>
          <a:prstGeom prst="rect">
            <a:avLst/>
          </a:prstGeom>
          <a:noFill/>
          <a:ln cap="flat" cmpd="sng" w="25400">
            <a:solidFill>
              <a:srgbClr val="229FA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5" name="Google Shape;345;p52"/>
          <p:cNvSpPr/>
          <p:nvPr>
            <p:ph idx="6" type="pic"/>
          </p:nvPr>
        </p:nvSpPr>
        <p:spPr>
          <a:xfrm>
            <a:off x="6391230" y="2421675"/>
            <a:ext cx="1926300" cy="1799100"/>
          </a:xfrm>
          <a:prstGeom prst="rect">
            <a:avLst/>
          </a:prstGeom>
          <a:noFill/>
          <a:ln cap="flat" cmpd="sng" w="25400">
            <a:solidFill>
              <a:srgbClr val="229FA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6" name="Google Shape;346;p52"/>
          <p:cNvSpPr/>
          <p:nvPr>
            <p:ph idx="7" type="pic"/>
          </p:nvPr>
        </p:nvSpPr>
        <p:spPr>
          <a:xfrm>
            <a:off x="8508296" y="2421675"/>
            <a:ext cx="1926300" cy="1799100"/>
          </a:xfrm>
          <a:prstGeom prst="rect">
            <a:avLst/>
          </a:prstGeom>
          <a:noFill/>
          <a:ln cap="flat" cmpd="sng" w="25400">
            <a:solidFill>
              <a:srgbClr val="229FA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7" name="Google Shape;347;p52"/>
          <p:cNvSpPr txBox="1"/>
          <p:nvPr>
            <p:ph type="title"/>
          </p:nvPr>
        </p:nvSpPr>
        <p:spPr>
          <a:xfrm>
            <a:off x="468733" y="593367"/>
            <a:ext cx="3462300" cy="2275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/>
        </p:txBody>
      </p:sp>
      <p:sp>
        <p:nvSpPr>
          <p:cNvPr id="348" name="Google Shape;348;p52"/>
          <p:cNvSpPr/>
          <p:nvPr>
            <p:ph idx="8" type="pic"/>
          </p:nvPr>
        </p:nvSpPr>
        <p:spPr>
          <a:xfrm>
            <a:off x="4274165" y="4396858"/>
            <a:ext cx="1926300" cy="1799100"/>
          </a:xfrm>
          <a:prstGeom prst="rect">
            <a:avLst/>
          </a:prstGeom>
          <a:noFill/>
          <a:ln cap="flat" cmpd="sng" w="25400">
            <a:solidFill>
              <a:srgbClr val="229FA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9" name="Google Shape;349;p52"/>
          <p:cNvSpPr/>
          <p:nvPr>
            <p:ph idx="9" type="pic"/>
          </p:nvPr>
        </p:nvSpPr>
        <p:spPr>
          <a:xfrm>
            <a:off x="6391230" y="4396858"/>
            <a:ext cx="1926300" cy="1799100"/>
          </a:xfrm>
          <a:prstGeom prst="rect">
            <a:avLst/>
          </a:prstGeom>
          <a:noFill/>
          <a:ln cap="flat" cmpd="sng" w="25400">
            <a:solidFill>
              <a:srgbClr val="229FA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0" name="Google Shape;350;p52"/>
          <p:cNvSpPr/>
          <p:nvPr>
            <p:ph idx="13" type="pic"/>
          </p:nvPr>
        </p:nvSpPr>
        <p:spPr>
          <a:xfrm>
            <a:off x="8508296" y="4396858"/>
            <a:ext cx="1926300" cy="1799100"/>
          </a:xfrm>
          <a:prstGeom prst="rect">
            <a:avLst/>
          </a:prstGeom>
          <a:noFill/>
          <a:ln cap="flat" cmpd="sng" w="25400">
            <a:solidFill>
              <a:srgbClr val="229FA1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  <p:extLst>
    <p:ext uri="{DCECCB84-F9BA-43D5-87BE-67443E8EF086}">
      <p15:sldGuideLst>
        <p15:guide id="1" pos="7418">
          <p15:clr>
            <a:srgbClr val="E46962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al + Orange Tiger Theme">
  <p:cSld name="DEFAULT"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troductions">
  <p:cSld name="CUSTOM_15_1"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54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/>
        </p:txBody>
      </p:sp>
      <p:sp>
        <p:nvSpPr>
          <p:cNvPr id="354" name="Google Shape;354;p54"/>
          <p:cNvSpPr/>
          <p:nvPr>
            <p:ph idx="2" type="pic"/>
          </p:nvPr>
        </p:nvSpPr>
        <p:spPr>
          <a:xfrm>
            <a:off x="1856133" y="1824867"/>
            <a:ext cx="1337700" cy="1337700"/>
          </a:xfrm>
          <a:prstGeom prst="ellipse">
            <a:avLst/>
          </a:prstGeom>
          <a:noFill/>
          <a:ln>
            <a:noFill/>
          </a:ln>
        </p:spPr>
      </p:sp>
      <p:sp>
        <p:nvSpPr>
          <p:cNvPr id="355" name="Google Shape;355;p54"/>
          <p:cNvSpPr/>
          <p:nvPr>
            <p:ph idx="3" type="pic"/>
          </p:nvPr>
        </p:nvSpPr>
        <p:spPr>
          <a:xfrm>
            <a:off x="4220908" y="1824867"/>
            <a:ext cx="1337700" cy="1337700"/>
          </a:xfrm>
          <a:prstGeom prst="ellipse">
            <a:avLst/>
          </a:prstGeom>
          <a:noFill/>
          <a:ln>
            <a:noFill/>
          </a:ln>
        </p:spPr>
      </p:sp>
      <p:sp>
        <p:nvSpPr>
          <p:cNvPr id="356" name="Google Shape;356;p54"/>
          <p:cNvSpPr/>
          <p:nvPr>
            <p:ph idx="4" type="pic"/>
          </p:nvPr>
        </p:nvSpPr>
        <p:spPr>
          <a:xfrm>
            <a:off x="6601714" y="1824867"/>
            <a:ext cx="1337700" cy="1337700"/>
          </a:xfrm>
          <a:prstGeom prst="ellipse">
            <a:avLst/>
          </a:prstGeom>
          <a:noFill/>
          <a:ln>
            <a:noFill/>
          </a:ln>
        </p:spPr>
      </p:sp>
      <p:sp>
        <p:nvSpPr>
          <p:cNvPr id="357" name="Google Shape;357;p54"/>
          <p:cNvSpPr/>
          <p:nvPr>
            <p:ph idx="5" type="pic"/>
          </p:nvPr>
        </p:nvSpPr>
        <p:spPr>
          <a:xfrm>
            <a:off x="8966488" y="1824867"/>
            <a:ext cx="1337700" cy="1337700"/>
          </a:xfrm>
          <a:prstGeom prst="ellipse">
            <a:avLst/>
          </a:prstGeom>
          <a:noFill/>
          <a:ln>
            <a:noFill/>
          </a:ln>
        </p:spPr>
      </p:sp>
      <p:sp>
        <p:nvSpPr>
          <p:cNvPr id="358" name="Google Shape;358;p54"/>
          <p:cNvSpPr/>
          <p:nvPr>
            <p:ph idx="6" type="pic"/>
          </p:nvPr>
        </p:nvSpPr>
        <p:spPr>
          <a:xfrm>
            <a:off x="1887533" y="4193200"/>
            <a:ext cx="1337700" cy="1337700"/>
          </a:xfrm>
          <a:prstGeom prst="ellipse">
            <a:avLst/>
          </a:prstGeom>
          <a:noFill/>
          <a:ln>
            <a:noFill/>
          </a:ln>
        </p:spPr>
      </p:sp>
      <p:sp>
        <p:nvSpPr>
          <p:cNvPr id="359" name="Google Shape;359;p54"/>
          <p:cNvSpPr/>
          <p:nvPr>
            <p:ph idx="7" type="pic"/>
          </p:nvPr>
        </p:nvSpPr>
        <p:spPr>
          <a:xfrm>
            <a:off x="4252426" y="4193200"/>
            <a:ext cx="1337700" cy="1337700"/>
          </a:xfrm>
          <a:prstGeom prst="ellipse">
            <a:avLst/>
          </a:prstGeom>
          <a:noFill/>
          <a:ln>
            <a:noFill/>
          </a:ln>
        </p:spPr>
      </p:sp>
      <p:sp>
        <p:nvSpPr>
          <p:cNvPr id="360" name="Google Shape;360;p54"/>
          <p:cNvSpPr/>
          <p:nvPr>
            <p:ph idx="8" type="pic"/>
          </p:nvPr>
        </p:nvSpPr>
        <p:spPr>
          <a:xfrm>
            <a:off x="6633350" y="4193200"/>
            <a:ext cx="1337700" cy="1337700"/>
          </a:xfrm>
          <a:prstGeom prst="ellipse">
            <a:avLst/>
          </a:prstGeom>
          <a:noFill/>
          <a:ln>
            <a:noFill/>
          </a:ln>
        </p:spPr>
      </p:sp>
      <p:sp>
        <p:nvSpPr>
          <p:cNvPr id="361" name="Google Shape;361;p54"/>
          <p:cNvSpPr/>
          <p:nvPr>
            <p:ph idx="9" type="pic"/>
          </p:nvPr>
        </p:nvSpPr>
        <p:spPr>
          <a:xfrm>
            <a:off x="8998243" y="4193200"/>
            <a:ext cx="1337700" cy="1337700"/>
          </a:xfrm>
          <a:prstGeom prst="ellipse">
            <a:avLst/>
          </a:prstGeom>
          <a:noFill/>
          <a:ln>
            <a:noFill/>
          </a:ln>
        </p:spPr>
      </p:sp>
      <p:sp>
        <p:nvSpPr>
          <p:cNvPr id="362" name="Google Shape;362;p54"/>
          <p:cNvSpPr txBox="1"/>
          <p:nvPr>
            <p:ph idx="1" type="body"/>
          </p:nvPr>
        </p:nvSpPr>
        <p:spPr>
          <a:xfrm>
            <a:off x="1797933" y="3320400"/>
            <a:ext cx="1516800" cy="491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11150" lvl="0" marL="4572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Char char="●"/>
              <a:defRPr sz="1300">
                <a:solidFill>
                  <a:schemeClr val="lt2"/>
                </a:solidFill>
              </a:defRPr>
            </a:lvl1pPr>
            <a:lvl2pPr indent="-311150" lvl="1" marL="9144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Char char="○"/>
              <a:defRPr sz="1300">
                <a:solidFill>
                  <a:schemeClr val="lt2"/>
                </a:solidFill>
              </a:defRPr>
            </a:lvl2pPr>
            <a:lvl3pPr indent="-311150" lvl="2" marL="13716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Char char="■"/>
              <a:defRPr sz="1300">
                <a:solidFill>
                  <a:schemeClr val="lt2"/>
                </a:solidFill>
              </a:defRPr>
            </a:lvl3pPr>
            <a:lvl4pPr indent="-311150" lvl="3" marL="18288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Char char="●"/>
              <a:defRPr sz="1300">
                <a:solidFill>
                  <a:schemeClr val="lt2"/>
                </a:solidFill>
              </a:defRPr>
            </a:lvl4pPr>
            <a:lvl5pPr indent="-311150" lvl="4" marL="22860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Char char="○"/>
              <a:defRPr sz="1300">
                <a:solidFill>
                  <a:schemeClr val="lt2"/>
                </a:solidFill>
              </a:defRPr>
            </a:lvl5pPr>
            <a:lvl6pPr indent="-311150" lvl="5" marL="27432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Char char="■"/>
              <a:defRPr sz="1300">
                <a:solidFill>
                  <a:schemeClr val="lt2"/>
                </a:solidFill>
              </a:defRPr>
            </a:lvl6pPr>
            <a:lvl7pPr indent="-311150" lvl="6" marL="32004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Char char="●"/>
              <a:defRPr sz="1300">
                <a:solidFill>
                  <a:schemeClr val="lt2"/>
                </a:solidFill>
              </a:defRPr>
            </a:lvl7pPr>
            <a:lvl8pPr indent="-311150" lvl="7" marL="36576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Char char="○"/>
              <a:defRPr sz="1300">
                <a:solidFill>
                  <a:schemeClr val="lt2"/>
                </a:solidFill>
              </a:defRPr>
            </a:lvl8pPr>
            <a:lvl9pPr indent="-311150" lvl="8" marL="41148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Char char="■"/>
              <a:defRPr sz="13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363" name="Google Shape;363;p54"/>
          <p:cNvSpPr txBox="1"/>
          <p:nvPr>
            <p:ph idx="13" type="body"/>
          </p:nvPr>
        </p:nvSpPr>
        <p:spPr>
          <a:xfrm>
            <a:off x="4131300" y="3320400"/>
            <a:ext cx="1516800" cy="491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11150" lvl="0" marL="4572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Char char="●"/>
              <a:defRPr sz="1300">
                <a:solidFill>
                  <a:schemeClr val="lt2"/>
                </a:solidFill>
              </a:defRPr>
            </a:lvl1pPr>
            <a:lvl2pPr indent="-311150" lvl="1" marL="9144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Char char="○"/>
              <a:defRPr sz="1300">
                <a:solidFill>
                  <a:schemeClr val="lt2"/>
                </a:solidFill>
              </a:defRPr>
            </a:lvl2pPr>
            <a:lvl3pPr indent="-311150" lvl="2" marL="13716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Char char="■"/>
              <a:defRPr sz="1300">
                <a:solidFill>
                  <a:schemeClr val="lt2"/>
                </a:solidFill>
              </a:defRPr>
            </a:lvl3pPr>
            <a:lvl4pPr indent="-311150" lvl="3" marL="18288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Char char="●"/>
              <a:defRPr sz="1300">
                <a:solidFill>
                  <a:schemeClr val="lt2"/>
                </a:solidFill>
              </a:defRPr>
            </a:lvl4pPr>
            <a:lvl5pPr indent="-311150" lvl="4" marL="22860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Char char="○"/>
              <a:defRPr sz="1300">
                <a:solidFill>
                  <a:schemeClr val="lt2"/>
                </a:solidFill>
              </a:defRPr>
            </a:lvl5pPr>
            <a:lvl6pPr indent="-311150" lvl="5" marL="27432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Char char="■"/>
              <a:defRPr sz="1300">
                <a:solidFill>
                  <a:schemeClr val="lt2"/>
                </a:solidFill>
              </a:defRPr>
            </a:lvl6pPr>
            <a:lvl7pPr indent="-311150" lvl="6" marL="32004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Char char="●"/>
              <a:defRPr sz="1300">
                <a:solidFill>
                  <a:schemeClr val="lt2"/>
                </a:solidFill>
              </a:defRPr>
            </a:lvl7pPr>
            <a:lvl8pPr indent="-311150" lvl="7" marL="36576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Char char="○"/>
              <a:defRPr sz="1300">
                <a:solidFill>
                  <a:schemeClr val="lt2"/>
                </a:solidFill>
              </a:defRPr>
            </a:lvl8pPr>
            <a:lvl9pPr indent="-311150" lvl="8" marL="41148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Char char="■"/>
              <a:defRPr sz="13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364" name="Google Shape;364;p54"/>
          <p:cNvSpPr txBox="1"/>
          <p:nvPr>
            <p:ph idx="14" type="body"/>
          </p:nvPr>
        </p:nvSpPr>
        <p:spPr>
          <a:xfrm>
            <a:off x="6543767" y="3320400"/>
            <a:ext cx="1516800" cy="491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11150" lvl="0" marL="4572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Char char="●"/>
              <a:defRPr sz="1300">
                <a:solidFill>
                  <a:schemeClr val="lt2"/>
                </a:solidFill>
              </a:defRPr>
            </a:lvl1pPr>
            <a:lvl2pPr indent="-311150" lvl="1" marL="9144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Char char="○"/>
              <a:defRPr sz="1300">
                <a:solidFill>
                  <a:schemeClr val="lt2"/>
                </a:solidFill>
              </a:defRPr>
            </a:lvl2pPr>
            <a:lvl3pPr indent="-311150" lvl="2" marL="13716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Char char="■"/>
              <a:defRPr sz="1300">
                <a:solidFill>
                  <a:schemeClr val="lt2"/>
                </a:solidFill>
              </a:defRPr>
            </a:lvl3pPr>
            <a:lvl4pPr indent="-311150" lvl="3" marL="18288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Char char="●"/>
              <a:defRPr sz="1300">
                <a:solidFill>
                  <a:schemeClr val="lt2"/>
                </a:solidFill>
              </a:defRPr>
            </a:lvl4pPr>
            <a:lvl5pPr indent="-311150" lvl="4" marL="22860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Char char="○"/>
              <a:defRPr sz="1300">
                <a:solidFill>
                  <a:schemeClr val="lt2"/>
                </a:solidFill>
              </a:defRPr>
            </a:lvl5pPr>
            <a:lvl6pPr indent="-311150" lvl="5" marL="27432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Char char="■"/>
              <a:defRPr sz="1300">
                <a:solidFill>
                  <a:schemeClr val="lt2"/>
                </a:solidFill>
              </a:defRPr>
            </a:lvl6pPr>
            <a:lvl7pPr indent="-311150" lvl="6" marL="32004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Char char="●"/>
              <a:defRPr sz="1300">
                <a:solidFill>
                  <a:schemeClr val="lt2"/>
                </a:solidFill>
              </a:defRPr>
            </a:lvl7pPr>
            <a:lvl8pPr indent="-311150" lvl="7" marL="36576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Char char="○"/>
              <a:defRPr sz="1300">
                <a:solidFill>
                  <a:schemeClr val="lt2"/>
                </a:solidFill>
              </a:defRPr>
            </a:lvl8pPr>
            <a:lvl9pPr indent="-311150" lvl="8" marL="41148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Char char="■"/>
              <a:defRPr sz="13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365" name="Google Shape;365;p54"/>
          <p:cNvSpPr txBox="1"/>
          <p:nvPr>
            <p:ph idx="15" type="body"/>
          </p:nvPr>
        </p:nvSpPr>
        <p:spPr>
          <a:xfrm>
            <a:off x="8876900" y="3320400"/>
            <a:ext cx="1516800" cy="491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11150" lvl="0" marL="4572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Char char="●"/>
              <a:defRPr sz="1300">
                <a:solidFill>
                  <a:schemeClr val="lt2"/>
                </a:solidFill>
              </a:defRPr>
            </a:lvl1pPr>
            <a:lvl2pPr indent="-311150" lvl="1" marL="9144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Char char="○"/>
              <a:defRPr sz="1300">
                <a:solidFill>
                  <a:schemeClr val="lt2"/>
                </a:solidFill>
              </a:defRPr>
            </a:lvl2pPr>
            <a:lvl3pPr indent="-311150" lvl="2" marL="13716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Char char="■"/>
              <a:defRPr sz="1300">
                <a:solidFill>
                  <a:schemeClr val="lt2"/>
                </a:solidFill>
              </a:defRPr>
            </a:lvl3pPr>
            <a:lvl4pPr indent="-311150" lvl="3" marL="18288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Char char="●"/>
              <a:defRPr sz="1300">
                <a:solidFill>
                  <a:schemeClr val="lt2"/>
                </a:solidFill>
              </a:defRPr>
            </a:lvl4pPr>
            <a:lvl5pPr indent="-311150" lvl="4" marL="22860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Char char="○"/>
              <a:defRPr sz="1300">
                <a:solidFill>
                  <a:schemeClr val="lt2"/>
                </a:solidFill>
              </a:defRPr>
            </a:lvl5pPr>
            <a:lvl6pPr indent="-311150" lvl="5" marL="27432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Char char="■"/>
              <a:defRPr sz="1300">
                <a:solidFill>
                  <a:schemeClr val="lt2"/>
                </a:solidFill>
              </a:defRPr>
            </a:lvl6pPr>
            <a:lvl7pPr indent="-311150" lvl="6" marL="32004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Char char="●"/>
              <a:defRPr sz="1300">
                <a:solidFill>
                  <a:schemeClr val="lt2"/>
                </a:solidFill>
              </a:defRPr>
            </a:lvl7pPr>
            <a:lvl8pPr indent="-311150" lvl="7" marL="36576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Char char="○"/>
              <a:defRPr sz="1300">
                <a:solidFill>
                  <a:schemeClr val="lt2"/>
                </a:solidFill>
              </a:defRPr>
            </a:lvl8pPr>
            <a:lvl9pPr indent="-311150" lvl="8" marL="41148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Char char="■"/>
              <a:defRPr sz="13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366" name="Google Shape;366;p54"/>
          <p:cNvSpPr txBox="1"/>
          <p:nvPr>
            <p:ph idx="16" type="body"/>
          </p:nvPr>
        </p:nvSpPr>
        <p:spPr>
          <a:xfrm>
            <a:off x="1798117" y="5775433"/>
            <a:ext cx="1516800" cy="491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11150" lvl="0" marL="4572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Char char="●"/>
              <a:defRPr sz="1300">
                <a:solidFill>
                  <a:schemeClr val="lt2"/>
                </a:solidFill>
              </a:defRPr>
            </a:lvl1pPr>
            <a:lvl2pPr indent="-311150" lvl="1" marL="9144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Char char="○"/>
              <a:defRPr sz="1300">
                <a:solidFill>
                  <a:schemeClr val="lt2"/>
                </a:solidFill>
              </a:defRPr>
            </a:lvl2pPr>
            <a:lvl3pPr indent="-311150" lvl="2" marL="13716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Char char="■"/>
              <a:defRPr sz="1300">
                <a:solidFill>
                  <a:schemeClr val="lt2"/>
                </a:solidFill>
              </a:defRPr>
            </a:lvl3pPr>
            <a:lvl4pPr indent="-311150" lvl="3" marL="18288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Char char="●"/>
              <a:defRPr sz="1300">
                <a:solidFill>
                  <a:schemeClr val="lt2"/>
                </a:solidFill>
              </a:defRPr>
            </a:lvl4pPr>
            <a:lvl5pPr indent="-311150" lvl="4" marL="22860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Char char="○"/>
              <a:defRPr sz="1300">
                <a:solidFill>
                  <a:schemeClr val="lt2"/>
                </a:solidFill>
              </a:defRPr>
            </a:lvl5pPr>
            <a:lvl6pPr indent="-311150" lvl="5" marL="27432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Char char="■"/>
              <a:defRPr sz="1300">
                <a:solidFill>
                  <a:schemeClr val="lt2"/>
                </a:solidFill>
              </a:defRPr>
            </a:lvl6pPr>
            <a:lvl7pPr indent="-311150" lvl="6" marL="32004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Char char="●"/>
              <a:defRPr sz="1300">
                <a:solidFill>
                  <a:schemeClr val="lt2"/>
                </a:solidFill>
              </a:defRPr>
            </a:lvl7pPr>
            <a:lvl8pPr indent="-311150" lvl="7" marL="36576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Char char="○"/>
              <a:defRPr sz="1300">
                <a:solidFill>
                  <a:schemeClr val="lt2"/>
                </a:solidFill>
              </a:defRPr>
            </a:lvl8pPr>
            <a:lvl9pPr indent="-311150" lvl="8" marL="41148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Char char="■"/>
              <a:defRPr sz="13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367" name="Google Shape;367;p54"/>
          <p:cNvSpPr txBox="1"/>
          <p:nvPr>
            <p:ph idx="17" type="body"/>
          </p:nvPr>
        </p:nvSpPr>
        <p:spPr>
          <a:xfrm>
            <a:off x="4131483" y="5775433"/>
            <a:ext cx="1516800" cy="491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11150" lvl="0" marL="4572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Char char="●"/>
              <a:defRPr sz="1300">
                <a:solidFill>
                  <a:schemeClr val="lt2"/>
                </a:solidFill>
              </a:defRPr>
            </a:lvl1pPr>
            <a:lvl2pPr indent="-311150" lvl="1" marL="9144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Char char="○"/>
              <a:defRPr sz="1300">
                <a:solidFill>
                  <a:schemeClr val="lt2"/>
                </a:solidFill>
              </a:defRPr>
            </a:lvl2pPr>
            <a:lvl3pPr indent="-311150" lvl="2" marL="13716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Char char="■"/>
              <a:defRPr sz="1300">
                <a:solidFill>
                  <a:schemeClr val="lt2"/>
                </a:solidFill>
              </a:defRPr>
            </a:lvl3pPr>
            <a:lvl4pPr indent="-311150" lvl="3" marL="18288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Char char="●"/>
              <a:defRPr sz="1300">
                <a:solidFill>
                  <a:schemeClr val="lt2"/>
                </a:solidFill>
              </a:defRPr>
            </a:lvl4pPr>
            <a:lvl5pPr indent="-311150" lvl="4" marL="22860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Char char="○"/>
              <a:defRPr sz="1300">
                <a:solidFill>
                  <a:schemeClr val="lt2"/>
                </a:solidFill>
              </a:defRPr>
            </a:lvl5pPr>
            <a:lvl6pPr indent="-311150" lvl="5" marL="27432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Char char="■"/>
              <a:defRPr sz="1300">
                <a:solidFill>
                  <a:schemeClr val="lt2"/>
                </a:solidFill>
              </a:defRPr>
            </a:lvl6pPr>
            <a:lvl7pPr indent="-311150" lvl="6" marL="32004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Char char="●"/>
              <a:defRPr sz="1300">
                <a:solidFill>
                  <a:schemeClr val="lt2"/>
                </a:solidFill>
              </a:defRPr>
            </a:lvl7pPr>
            <a:lvl8pPr indent="-311150" lvl="7" marL="36576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Char char="○"/>
              <a:defRPr sz="1300">
                <a:solidFill>
                  <a:schemeClr val="lt2"/>
                </a:solidFill>
              </a:defRPr>
            </a:lvl8pPr>
            <a:lvl9pPr indent="-311150" lvl="8" marL="41148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Char char="■"/>
              <a:defRPr sz="13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368" name="Google Shape;368;p54"/>
          <p:cNvSpPr txBox="1"/>
          <p:nvPr>
            <p:ph idx="18" type="body"/>
          </p:nvPr>
        </p:nvSpPr>
        <p:spPr>
          <a:xfrm>
            <a:off x="6543950" y="5775433"/>
            <a:ext cx="1516800" cy="491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11150" lvl="0" marL="4572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Char char="●"/>
              <a:defRPr sz="1300">
                <a:solidFill>
                  <a:schemeClr val="lt2"/>
                </a:solidFill>
              </a:defRPr>
            </a:lvl1pPr>
            <a:lvl2pPr indent="-311150" lvl="1" marL="9144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Char char="○"/>
              <a:defRPr sz="1300">
                <a:solidFill>
                  <a:schemeClr val="lt2"/>
                </a:solidFill>
              </a:defRPr>
            </a:lvl2pPr>
            <a:lvl3pPr indent="-311150" lvl="2" marL="13716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Char char="■"/>
              <a:defRPr sz="1300">
                <a:solidFill>
                  <a:schemeClr val="lt2"/>
                </a:solidFill>
              </a:defRPr>
            </a:lvl3pPr>
            <a:lvl4pPr indent="-311150" lvl="3" marL="18288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Char char="●"/>
              <a:defRPr sz="1300">
                <a:solidFill>
                  <a:schemeClr val="lt2"/>
                </a:solidFill>
              </a:defRPr>
            </a:lvl4pPr>
            <a:lvl5pPr indent="-311150" lvl="4" marL="22860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Char char="○"/>
              <a:defRPr sz="1300">
                <a:solidFill>
                  <a:schemeClr val="lt2"/>
                </a:solidFill>
              </a:defRPr>
            </a:lvl5pPr>
            <a:lvl6pPr indent="-311150" lvl="5" marL="27432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Char char="■"/>
              <a:defRPr sz="1300">
                <a:solidFill>
                  <a:schemeClr val="lt2"/>
                </a:solidFill>
              </a:defRPr>
            </a:lvl6pPr>
            <a:lvl7pPr indent="-311150" lvl="6" marL="32004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Char char="●"/>
              <a:defRPr sz="1300">
                <a:solidFill>
                  <a:schemeClr val="lt2"/>
                </a:solidFill>
              </a:defRPr>
            </a:lvl7pPr>
            <a:lvl8pPr indent="-311150" lvl="7" marL="36576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Char char="○"/>
              <a:defRPr sz="1300">
                <a:solidFill>
                  <a:schemeClr val="lt2"/>
                </a:solidFill>
              </a:defRPr>
            </a:lvl8pPr>
            <a:lvl9pPr indent="-311150" lvl="8" marL="41148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Char char="■"/>
              <a:defRPr sz="13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369" name="Google Shape;369;p54"/>
          <p:cNvSpPr txBox="1"/>
          <p:nvPr>
            <p:ph idx="19" type="body"/>
          </p:nvPr>
        </p:nvSpPr>
        <p:spPr>
          <a:xfrm>
            <a:off x="8877083" y="5775433"/>
            <a:ext cx="1516800" cy="491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11150" lvl="0" marL="4572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Char char="●"/>
              <a:defRPr sz="1300">
                <a:solidFill>
                  <a:schemeClr val="lt2"/>
                </a:solidFill>
              </a:defRPr>
            </a:lvl1pPr>
            <a:lvl2pPr indent="-311150" lvl="1" marL="9144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Char char="○"/>
              <a:defRPr sz="1300">
                <a:solidFill>
                  <a:schemeClr val="lt2"/>
                </a:solidFill>
              </a:defRPr>
            </a:lvl2pPr>
            <a:lvl3pPr indent="-311150" lvl="2" marL="13716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Char char="■"/>
              <a:defRPr sz="1300">
                <a:solidFill>
                  <a:schemeClr val="lt2"/>
                </a:solidFill>
              </a:defRPr>
            </a:lvl3pPr>
            <a:lvl4pPr indent="-311150" lvl="3" marL="18288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Char char="●"/>
              <a:defRPr sz="1300">
                <a:solidFill>
                  <a:schemeClr val="lt2"/>
                </a:solidFill>
              </a:defRPr>
            </a:lvl4pPr>
            <a:lvl5pPr indent="-311150" lvl="4" marL="22860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Char char="○"/>
              <a:defRPr sz="1300">
                <a:solidFill>
                  <a:schemeClr val="lt2"/>
                </a:solidFill>
              </a:defRPr>
            </a:lvl5pPr>
            <a:lvl6pPr indent="-311150" lvl="5" marL="27432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Char char="■"/>
              <a:defRPr sz="1300">
                <a:solidFill>
                  <a:schemeClr val="lt2"/>
                </a:solidFill>
              </a:defRPr>
            </a:lvl6pPr>
            <a:lvl7pPr indent="-311150" lvl="6" marL="32004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Char char="●"/>
              <a:defRPr sz="1300">
                <a:solidFill>
                  <a:schemeClr val="lt2"/>
                </a:solidFill>
              </a:defRPr>
            </a:lvl7pPr>
            <a:lvl8pPr indent="-311150" lvl="7" marL="36576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Char char="○"/>
              <a:defRPr sz="1300">
                <a:solidFill>
                  <a:schemeClr val="lt2"/>
                </a:solidFill>
              </a:defRPr>
            </a:lvl8pPr>
            <a:lvl9pPr indent="-311150" lvl="8" marL="41148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Char char="■"/>
              <a:defRPr sz="1300">
                <a:solidFill>
                  <a:schemeClr val="lt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type="title"/>
          </p:nvPr>
        </p:nvSpPr>
        <p:spPr>
          <a:xfrm>
            <a:off x="415600" y="740800"/>
            <a:ext cx="3744000" cy="10077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415600" y="1852800"/>
            <a:ext cx="3744000" cy="42393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61950" lvl="0" marL="457200">
              <a:spcBef>
                <a:spcPts val="0"/>
              </a:spcBef>
              <a:spcAft>
                <a:spcPts val="0"/>
              </a:spcAft>
              <a:buSzPts val="2100"/>
              <a:buChar char="●"/>
              <a:defRPr sz="2100"/>
            </a:lvl1pPr>
            <a:lvl2pPr indent="-361950" lvl="1" marL="914400">
              <a:spcBef>
                <a:spcPts val="0"/>
              </a:spcBef>
              <a:spcAft>
                <a:spcPts val="0"/>
              </a:spcAft>
              <a:buSzPts val="2100"/>
              <a:buChar char="○"/>
              <a:defRPr sz="2100"/>
            </a:lvl2pPr>
            <a:lvl3pPr indent="-361950" lvl="2" marL="1371600">
              <a:spcBef>
                <a:spcPts val="0"/>
              </a:spcBef>
              <a:spcAft>
                <a:spcPts val="0"/>
              </a:spcAft>
              <a:buSzPts val="2100"/>
              <a:buChar char="■"/>
              <a:defRPr sz="2100"/>
            </a:lvl3pPr>
            <a:lvl4pPr indent="-361950" lvl="3" marL="1828800">
              <a:spcBef>
                <a:spcPts val="0"/>
              </a:spcBef>
              <a:spcAft>
                <a:spcPts val="0"/>
              </a:spcAft>
              <a:buSzPts val="2100"/>
              <a:buChar char="●"/>
              <a:defRPr sz="2100"/>
            </a:lvl4pPr>
            <a:lvl5pPr indent="-361950" lvl="4" marL="2286000">
              <a:spcBef>
                <a:spcPts val="0"/>
              </a:spcBef>
              <a:spcAft>
                <a:spcPts val="0"/>
              </a:spcAft>
              <a:buSzPts val="2100"/>
              <a:buChar char="○"/>
              <a:defRPr sz="2100"/>
            </a:lvl5pPr>
            <a:lvl6pPr indent="-361950" lvl="5" marL="2743200">
              <a:spcBef>
                <a:spcPts val="0"/>
              </a:spcBef>
              <a:spcAft>
                <a:spcPts val="0"/>
              </a:spcAft>
              <a:buSzPts val="2100"/>
              <a:buChar char="■"/>
              <a:defRPr sz="2100"/>
            </a:lvl6pPr>
            <a:lvl7pPr indent="-361950" lvl="6" marL="3200400">
              <a:spcBef>
                <a:spcPts val="0"/>
              </a:spcBef>
              <a:spcAft>
                <a:spcPts val="0"/>
              </a:spcAft>
              <a:buSzPts val="2100"/>
              <a:buChar char="●"/>
              <a:defRPr sz="2100"/>
            </a:lvl7pPr>
            <a:lvl8pPr indent="-361950" lvl="7" marL="3657600">
              <a:spcBef>
                <a:spcPts val="0"/>
              </a:spcBef>
              <a:spcAft>
                <a:spcPts val="0"/>
              </a:spcAft>
              <a:buSzPts val="2100"/>
              <a:buChar char="○"/>
              <a:defRPr sz="2100"/>
            </a:lvl8pPr>
            <a:lvl9pPr indent="-361950" lvl="8" marL="4114800">
              <a:spcBef>
                <a:spcPts val="0"/>
              </a:spcBef>
              <a:spcAft>
                <a:spcPts val="0"/>
              </a:spcAft>
              <a:buSzPts val="2100"/>
              <a:buChar char="■"/>
              <a:defRPr sz="2100"/>
            </a:lvl9pPr>
          </a:lstStyle>
          <a:p/>
        </p:txBody>
      </p:sp>
      <p:sp>
        <p:nvSpPr>
          <p:cNvPr id="43" name="Google Shape;43;p7"/>
          <p:cNvSpPr/>
          <p:nvPr/>
        </p:nvSpPr>
        <p:spPr>
          <a:xfrm>
            <a:off x="45400" y="86333"/>
            <a:ext cx="12101100" cy="167100"/>
          </a:xfrm>
          <a:prstGeom prst="roundRect">
            <a:avLst>
              <a:gd fmla="val 8852" name="adj"/>
            </a:avLst>
          </a:prstGeom>
          <a:solidFill>
            <a:srgbClr val="229FA1"/>
          </a:solidFill>
          <a:ln cap="flat" cmpd="sng" w="50800">
            <a:solidFill>
              <a:srgbClr val="229FA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8"/>
          <p:cNvSpPr txBox="1"/>
          <p:nvPr>
            <p:ph type="title"/>
          </p:nvPr>
        </p:nvSpPr>
        <p:spPr>
          <a:xfrm>
            <a:off x="653667" y="600200"/>
            <a:ext cx="8490300" cy="54543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/>
        </p:txBody>
      </p:sp>
      <p:sp>
        <p:nvSpPr>
          <p:cNvPr id="46" name="Google Shape;46;p8"/>
          <p:cNvSpPr/>
          <p:nvPr/>
        </p:nvSpPr>
        <p:spPr>
          <a:xfrm>
            <a:off x="45400" y="86333"/>
            <a:ext cx="12101100" cy="167100"/>
          </a:xfrm>
          <a:prstGeom prst="roundRect">
            <a:avLst>
              <a:gd fmla="val 8852" name="adj"/>
            </a:avLst>
          </a:prstGeom>
          <a:solidFill>
            <a:srgbClr val="229FA1"/>
          </a:solidFill>
          <a:ln cap="flat" cmpd="sng" w="50800">
            <a:solidFill>
              <a:srgbClr val="229FA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9"/>
          <p:cNvSpPr/>
          <p:nvPr/>
        </p:nvSpPr>
        <p:spPr>
          <a:xfrm>
            <a:off x="6347367" y="540467"/>
            <a:ext cx="5555700" cy="5351700"/>
          </a:xfrm>
          <a:prstGeom prst="roundRect">
            <a:avLst>
              <a:gd fmla="val 16667" name="adj"/>
            </a:avLst>
          </a:prstGeom>
          <a:solidFill>
            <a:srgbClr val="0A1119"/>
          </a:solidFill>
          <a:ln cap="flat" cmpd="sng" w="9525">
            <a:solidFill>
              <a:srgbClr val="229FA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" name="Google Shape;49;p9"/>
          <p:cNvSpPr txBox="1"/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/>
        </p:txBody>
      </p:sp>
      <p:sp>
        <p:nvSpPr>
          <p:cNvPr id="50" name="Google Shape;50;p9"/>
          <p:cNvSpPr txBox="1"/>
          <p:nvPr>
            <p:ph idx="1" type="subTitle"/>
          </p:nvPr>
        </p:nvSpPr>
        <p:spPr>
          <a:xfrm>
            <a:off x="354000" y="3737433"/>
            <a:ext cx="5393700" cy="1646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>
                <a:solidFill>
                  <a:schemeClr val="accent4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9FA1"/>
              </a:buClr>
              <a:buSzPts val="4000"/>
              <a:buNone/>
              <a:defRPr sz="4000">
                <a:solidFill>
                  <a:srgbClr val="229FA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9FA1"/>
              </a:buClr>
              <a:buSzPts val="4000"/>
              <a:buNone/>
              <a:defRPr sz="4000">
                <a:solidFill>
                  <a:srgbClr val="229FA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9FA1"/>
              </a:buClr>
              <a:buSzPts val="4000"/>
              <a:buNone/>
              <a:defRPr sz="4000">
                <a:solidFill>
                  <a:srgbClr val="229FA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9FA1"/>
              </a:buClr>
              <a:buSzPts val="4000"/>
              <a:buNone/>
              <a:defRPr sz="4000">
                <a:solidFill>
                  <a:srgbClr val="229FA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9FA1"/>
              </a:buClr>
              <a:buSzPts val="4000"/>
              <a:buNone/>
              <a:defRPr sz="4000">
                <a:solidFill>
                  <a:srgbClr val="229FA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9FA1"/>
              </a:buClr>
              <a:buSzPts val="4000"/>
              <a:buNone/>
              <a:defRPr sz="4000">
                <a:solidFill>
                  <a:srgbClr val="229FA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9FA1"/>
              </a:buClr>
              <a:buSzPts val="4000"/>
              <a:buNone/>
              <a:defRPr sz="4000">
                <a:solidFill>
                  <a:srgbClr val="229FA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9FA1"/>
              </a:buClr>
              <a:buSzPts val="4000"/>
              <a:buNone/>
              <a:defRPr sz="4000">
                <a:solidFill>
                  <a:srgbClr val="229FA1"/>
                </a:solidFill>
              </a:defRPr>
            </a:lvl9pPr>
          </a:lstStyle>
          <a:p/>
        </p:txBody>
      </p:sp>
      <p:sp>
        <p:nvSpPr>
          <p:cNvPr id="51" name="Google Shape;51;p9"/>
          <p:cNvSpPr txBox="1"/>
          <p:nvPr>
            <p:ph idx="2" type="body"/>
          </p:nvPr>
        </p:nvSpPr>
        <p:spPr>
          <a:xfrm>
            <a:off x="6567167" y="752867"/>
            <a:ext cx="5115900" cy="49269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rgbClr val="9E9E9E"/>
              </a:buClr>
              <a:buSzPts val="1800"/>
              <a:buChar char="●"/>
              <a:defRPr>
                <a:solidFill>
                  <a:srgbClr val="9E9E9E"/>
                </a:solidFill>
              </a:defRPr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Clr>
                <a:srgbClr val="9E9E9E"/>
              </a:buClr>
              <a:buSzPts val="1800"/>
              <a:buChar char="○"/>
              <a:defRPr>
                <a:solidFill>
                  <a:srgbClr val="9E9E9E"/>
                </a:solidFill>
              </a:defRPr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Clr>
                <a:srgbClr val="9E9E9E"/>
              </a:buClr>
              <a:buSzPts val="1800"/>
              <a:buChar char="■"/>
              <a:defRPr>
                <a:solidFill>
                  <a:srgbClr val="9E9E9E"/>
                </a:solidFill>
              </a:defRPr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Clr>
                <a:srgbClr val="9E9E9E"/>
              </a:buClr>
              <a:buSzPts val="1800"/>
              <a:buChar char="●"/>
              <a:defRPr>
                <a:solidFill>
                  <a:srgbClr val="9E9E9E"/>
                </a:solidFill>
              </a:defRPr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Clr>
                <a:srgbClr val="9E9E9E"/>
              </a:buClr>
              <a:buSzPts val="1800"/>
              <a:buChar char="○"/>
              <a:defRPr>
                <a:solidFill>
                  <a:srgbClr val="9E9E9E"/>
                </a:solidFill>
              </a:defRPr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Clr>
                <a:srgbClr val="9E9E9E"/>
              </a:buClr>
              <a:buSzPts val="1800"/>
              <a:buChar char="■"/>
              <a:defRPr>
                <a:solidFill>
                  <a:srgbClr val="9E9E9E"/>
                </a:solidFill>
              </a:defRPr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Clr>
                <a:srgbClr val="9E9E9E"/>
              </a:buClr>
              <a:buSzPts val="1800"/>
              <a:buChar char="●"/>
              <a:defRPr>
                <a:solidFill>
                  <a:srgbClr val="9E9E9E"/>
                </a:solidFill>
              </a:defRPr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Clr>
                <a:srgbClr val="9E9E9E"/>
              </a:buClr>
              <a:buSzPts val="1800"/>
              <a:buChar char="○"/>
              <a:defRPr>
                <a:solidFill>
                  <a:srgbClr val="9E9E9E"/>
                </a:solidFill>
              </a:defRPr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Clr>
                <a:srgbClr val="9E9E9E"/>
              </a:buClr>
              <a:buSzPts val="1800"/>
              <a:buChar char="■"/>
              <a:defRPr>
                <a:solidFill>
                  <a:srgbClr val="9E9E9E"/>
                </a:solidFill>
              </a:defRPr>
            </a:lvl9pPr>
          </a:lstStyle>
          <a:p/>
        </p:txBody>
      </p:sp>
      <p:sp>
        <p:nvSpPr>
          <p:cNvPr id="52" name="Google Shape;52;p9"/>
          <p:cNvSpPr/>
          <p:nvPr/>
        </p:nvSpPr>
        <p:spPr>
          <a:xfrm>
            <a:off x="45400" y="86333"/>
            <a:ext cx="12101100" cy="167100"/>
          </a:xfrm>
          <a:prstGeom prst="roundRect">
            <a:avLst>
              <a:gd fmla="val 8852" name="adj"/>
            </a:avLst>
          </a:prstGeom>
          <a:solidFill>
            <a:srgbClr val="229FA1"/>
          </a:solidFill>
          <a:ln cap="flat" cmpd="sng" w="50800">
            <a:solidFill>
              <a:srgbClr val="229FA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0"/>
          <p:cNvSpPr txBox="1"/>
          <p:nvPr>
            <p:ph hasCustomPrompt="1" type="title"/>
          </p:nvPr>
        </p:nvSpPr>
        <p:spPr>
          <a:xfrm>
            <a:off x="415600" y="1474833"/>
            <a:ext cx="11360700" cy="26181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55" name="Google Shape;55;p10"/>
          <p:cNvSpPr txBox="1"/>
          <p:nvPr>
            <p:ph idx="1" type="body"/>
          </p:nvPr>
        </p:nvSpPr>
        <p:spPr>
          <a:xfrm>
            <a:off x="415600" y="4202967"/>
            <a:ext cx="11360700" cy="17343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 algn="ctr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 algn="ctr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ctr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algn="ctr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ctr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algn="ctr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56" name="Google Shape;56;p10"/>
          <p:cNvSpPr/>
          <p:nvPr/>
        </p:nvSpPr>
        <p:spPr>
          <a:xfrm>
            <a:off x="45400" y="86333"/>
            <a:ext cx="12101100" cy="167100"/>
          </a:xfrm>
          <a:prstGeom prst="roundRect">
            <a:avLst>
              <a:gd fmla="val 8852" name="adj"/>
            </a:avLst>
          </a:prstGeom>
          <a:solidFill>
            <a:srgbClr val="229FA1"/>
          </a:solidFill>
          <a:ln cap="flat" cmpd="sng" w="50800">
            <a:solidFill>
              <a:srgbClr val="229FA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7.xml"/><Relationship Id="rId20" Type="http://schemas.openxmlformats.org/officeDocument/2006/relationships/slideLayout" Target="../slideLayouts/slideLayout18.xml"/><Relationship Id="rId21" Type="http://schemas.openxmlformats.org/officeDocument/2006/relationships/slideLayout" Target="../slideLayouts/slideLayout19.xml"/><Relationship Id="rId22" Type="http://schemas.openxmlformats.org/officeDocument/2006/relationships/slideLayout" Target="../slideLayouts/slideLayout20.xml"/><Relationship Id="rId23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2.xml"/><Relationship Id="rId25" Type="http://schemas.openxmlformats.org/officeDocument/2006/relationships/slideLayout" Target="../slideLayouts/slideLayout23.xml"/><Relationship Id="rId26" Type="http://schemas.openxmlformats.org/officeDocument/2006/relationships/slideLayout" Target="../slideLayouts/slideLayout24.xml"/><Relationship Id="rId27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6.xml"/><Relationship Id="rId29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28.xml"/><Relationship Id="rId31" Type="http://schemas.openxmlformats.org/officeDocument/2006/relationships/slideLayout" Target="../slideLayouts/slideLayout29.xml"/><Relationship Id="rId32" Type="http://schemas.openxmlformats.org/officeDocument/2006/relationships/slideLayout" Target="../slideLayouts/slideLayout30.xml"/><Relationship Id="rId33" Type="http://schemas.openxmlformats.org/officeDocument/2006/relationships/slideLayout" Target="../slideLayouts/slideLayout31.xml"/><Relationship Id="rId34" Type="http://schemas.openxmlformats.org/officeDocument/2006/relationships/slideLayout" Target="../slideLayouts/slideLayout32.xml"/><Relationship Id="rId35" Type="http://schemas.openxmlformats.org/officeDocument/2006/relationships/slideLayout" Target="../slideLayouts/slideLayout33.xml"/><Relationship Id="rId36" Type="http://schemas.openxmlformats.org/officeDocument/2006/relationships/slideLayout" Target="../slideLayouts/slideLayout34.xml"/><Relationship Id="rId37" Type="http://schemas.openxmlformats.org/officeDocument/2006/relationships/slideLayout" Target="../slideLayouts/slideLayout35.xml"/><Relationship Id="rId38" Type="http://schemas.openxmlformats.org/officeDocument/2006/relationships/slideLayout" Target="../slideLayouts/slideLayout36.xml"/><Relationship Id="rId39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38.xml"/><Relationship Id="rId41" Type="http://schemas.openxmlformats.org/officeDocument/2006/relationships/slideLayout" Target="../slideLayouts/slideLayout39.xml"/><Relationship Id="rId42" Type="http://schemas.openxmlformats.org/officeDocument/2006/relationships/slideLayout" Target="../slideLayouts/slideLayout40.xml"/><Relationship Id="rId43" Type="http://schemas.openxmlformats.org/officeDocument/2006/relationships/slideLayout" Target="../slideLayouts/slideLayout41.xml"/><Relationship Id="rId44" Type="http://schemas.openxmlformats.org/officeDocument/2006/relationships/slideLayout" Target="../slideLayouts/slideLayout42.xml"/><Relationship Id="rId45" Type="http://schemas.openxmlformats.org/officeDocument/2006/relationships/slideLayout" Target="../slideLayouts/slideLayout43.xml"/><Relationship Id="rId46" Type="http://schemas.openxmlformats.org/officeDocument/2006/relationships/slideLayout" Target="../slideLayouts/slideLayout44.xml"/><Relationship Id="rId47" Type="http://schemas.openxmlformats.org/officeDocument/2006/relationships/slideLayout" Target="../slideLayouts/slideLayout45.xml"/><Relationship Id="rId48" Type="http://schemas.openxmlformats.org/officeDocument/2006/relationships/slideLayout" Target="../slideLayouts/slideLayout46.xml"/><Relationship Id="rId49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48.xml"/><Relationship Id="rId51" Type="http://schemas.openxmlformats.org/officeDocument/2006/relationships/slideLayout" Target="../slideLayouts/slideLayout49.xml"/><Relationship Id="rId52" Type="http://schemas.openxmlformats.org/officeDocument/2006/relationships/slideLayout" Target="../slideLayouts/slideLayout50.xml"/><Relationship Id="rId53" Type="http://schemas.openxmlformats.org/officeDocument/2006/relationships/slideLayout" Target="../slideLayouts/slideLayout51.xml"/><Relationship Id="rId54" Type="http://schemas.openxmlformats.org/officeDocument/2006/relationships/slideLayout" Target="../slideLayouts/slideLayout52.xml"/><Relationship Id="rId55" Type="http://schemas.openxmlformats.org/officeDocument/2006/relationships/slideLayout" Target="../slideLayouts/slideLayout53.xml"/><Relationship Id="rId56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eorgia"/>
              <a:buNone/>
              <a:defRPr b="1" sz="36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b="1"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b="1"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b="1"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b="1"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b="1"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b="1"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b="1"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b="1"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E9E9E"/>
              </a:buClr>
              <a:buSzPts val="1800"/>
              <a:buFont typeface="Calibri"/>
              <a:buChar char="●"/>
              <a:defRPr sz="1800">
                <a:solidFill>
                  <a:srgbClr val="9E9E9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E9E9E"/>
              </a:buClr>
              <a:buSzPts val="1800"/>
              <a:buFont typeface="Calibri"/>
              <a:buChar char="○"/>
              <a:defRPr sz="1800">
                <a:solidFill>
                  <a:srgbClr val="9E9E9E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E9E9E"/>
              </a:buClr>
              <a:buSzPts val="1800"/>
              <a:buFont typeface="Calibri"/>
              <a:buChar char="■"/>
              <a:defRPr sz="1800">
                <a:solidFill>
                  <a:srgbClr val="9E9E9E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E9E9E"/>
              </a:buClr>
              <a:buSzPts val="1800"/>
              <a:buFont typeface="Calibri"/>
              <a:buChar char="●"/>
              <a:defRPr sz="1800">
                <a:solidFill>
                  <a:srgbClr val="9E9E9E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E9E9E"/>
              </a:buClr>
              <a:buSzPts val="1800"/>
              <a:buFont typeface="Calibri"/>
              <a:buChar char="○"/>
              <a:defRPr sz="1800">
                <a:solidFill>
                  <a:srgbClr val="9E9E9E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E9E9E"/>
              </a:buClr>
              <a:buSzPts val="1800"/>
              <a:buFont typeface="Calibri"/>
              <a:buChar char="■"/>
              <a:defRPr sz="1800">
                <a:solidFill>
                  <a:srgbClr val="9E9E9E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E9E9E"/>
              </a:buClr>
              <a:buSzPts val="1800"/>
              <a:buFont typeface="Calibri"/>
              <a:buChar char="●"/>
              <a:defRPr sz="1800">
                <a:solidFill>
                  <a:srgbClr val="9E9E9E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E9E9E"/>
              </a:buClr>
              <a:buSzPts val="1800"/>
              <a:buFont typeface="Calibri"/>
              <a:buChar char="○"/>
              <a:defRPr sz="1800">
                <a:solidFill>
                  <a:srgbClr val="9E9E9E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E9E9E"/>
              </a:buClr>
              <a:buSzPts val="1800"/>
              <a:buFont typeface="Calibri"/>
              <a:buChar char="■"/>
              <a:defRPr sz="1800">
                <a:solidFill>
                  <a:srgbClr val="9E9E9E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"/>
          <p:cNvSpPr/>
          <p:nvPr/>
        </p:nvSpPr>
        <p:spPr>
          <a:xfrm>
            <a:off x="9998173" y="6312028"/>
            <a:ext cx="2011500" cy="341100"/>
          </a:xfrm>
          <a:prstGeom prst="roundRect">
            <a:avLst>
              <a:gd fmla="val 16667" name="adj"/>
            </a:avLst>
          </a:prstGeom>
          <a:solidFill>
            <a:srgbClr val="1B2126"/>
          </a:solidFill>
          <a:ln cap="flat" cmpd="sng" w="16925">
            <a:solidFill>
              <a:schemeClr val="accent1">
                <a:alpha val="64310"/>
              </a:scheme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/mnt/data/TT_LOCKUP_WHITE.png" id="13" name="Google Shape;13;p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82344" y="6287535"/>
            <a:ext cx="629950" cy="390144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1"/>
          <p:cNvSpPr/>
          <p:nvPr/>
        </p:nvSpPr>
        <p:spPr>
          <a:xfrm>
            <a:off x="10059133" y="6324220"/>
            <a:ext cx="1889700" cy="31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Montserrat"/>
              <a:buNone/>
            </a:pPr>
            <a:r>
              <a:rPr b="1" i="0" lang="en-US" sz="13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TIGERTRACKS.AI</a:t>
            </a:r>
            <a:endParaRPr b="1" i="0" sz="1300" u="none" cap="none" strike="noStrike">
              <a:solidFill>
                <a:srgbClr val="0A111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  <p:sldLayoutId id="2147483661" r:id="rId16"/>
    <p:sldLayoutId id="2147483662" r:id="rId17"/>
    <p:sldLayoutId id="2147483663" r:id="rId18"/>
    <p:sldLayoutId id="2147483664" r:id="rId19"/>
    <p:sldLayoutId id="2147483665" r:id="rId20"/>
    <p:sldLayoutId id="2147483666" r:id="rId21"/>
    <p:sldLayoutId id="2147483667" r:id="rId22"/>
    <p:sldLayoutId id="2147483668" r:id="rId23"/>
    <p:sldLayoutId id="2147483669" r:id="rId24"/>
    <p:sldLayoutId id="2147483670" r:id="rId25"/>
    <p:sldLayoutId id="2147483671" r:id="rId26"/>
    <p:sldLayoutId id="2147483672" r:id="rId27"/>
    <p:sldLayoutId id="2147483673" r:id="rId28"/>
    <p:sldLayoutId id="2147483674" r:id="rId29"/>
    <p:sldLayoutId id="2147483675" r:id="rId30"/>
    <p:sldLayoutId id="2147483676" r:id="rId31"/>
    <p:sldLayoutId id="2147483677" r:id="rId32"/>
    <p:sldLayoutId id="2147483678" r:id="rId33"/>
    <p:sldLayoutId id="2147483679" r:id="rId34"/>
    <p:sldLayoutId id="2147483680" r:id="rId35"/>
    <p:sldLayoutId id="2147483681" r:id="rId36"/>
    <p:sldLayoutId id="2147483682" r:id="rId37"/>
    <p:sldLayoutId id="2147483683" r:id="rId38"/>
    <p:sldLayoutId id="2147483684" r:id="rId39"/>
    <p:sldLayoutId id="2147483685" r:id="rId40"/>
    <p:sldLayoutId id="2147483686" r:id="rId41"/>
    <p:sldLayoutId id="2147483687" r:id="rId42"/>
    <p:sldLayoutId id="2147483688" r:id="rId43"/>
    <p:sldLayoutId id="2147483689" r:id="rId44"/>
    <p:sldLayoutId id="2147483690" r:id="rId45"/>
    <p:sldLayoutId id="2147483691" r:id="rId46"/>
    <p:sldLayoutId id="2147483692" r:id="rId47"/>
    <p:sldLayoutId id="2147483693" r:id="rId48"/>
    <p:sldLayoutId id="2147483694" r:id="rId49"/>
    <p:sldLayoutId id="2147483695" r:id="rId50"/>
    <p:sldLayoutId id="2147483696" r:id="rId51"/>
    <p:sldLayoutId id="2147483697" r:id="rId52"/>
    <p:sldLayoutId id="2147483698" r:id="rId53"/>
    <p:sldLayoutId id="2147483699" r:id="rId54"/>
    <p:sldLayoutId id="2147483700" r:id="rId5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b="1">
                <a:latin typeface="Georgia"/>
              </a:rPr>
              <a:t>Meta Ads</a:t>
            </a:r>
          </a:p>
          <a:p>
            <a:r>
              <a:rPr b="1">
                <a:latin typeface="Georgia"/>
              </a:rPr>
              <a:t>Best Practices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>
                <a:latin typeface="Calibri"/>
              </a:rPr>
              <a:t>Tiger Tracks // Updated March 2026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1">
                <a:latin typeface="Georgia"/>
              </a:rPr>
              <a:t>When to Pause or Refresh Ads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wrap="square"/>
          <a:lstStyle/>
          <a:p>
            <a:pPr>
              <a:defRPr sz="1400">
                <a:latin typeface="Calibri"/>
              </a:defRPr>
            </a:pPr>
            <a:r>
              <a:t>Pause ads when:</a:t>
            </a:r>
          </a:p>
          <a:p>
            <a:pPr>
              <a:defRPr sz="1300">
                <a:latin typeface="Calibri"/>
              </a:defRPr>
            </a:pPr>
            <a:r>
              <a:t>• Frequency exceeds 3.0 in prospecting (5.0+ in retargeting)</a:t>
            </a:r>
          </a:p>
          <a:p>
            <a:pPr>
              <a:defRPr sz="1300">
                <a:latin typeface="Calibri"/>
              </a:defRPr>
            </a:pPr>
            <a:r>
              <a:t>• CTR drops below 0.5% for 7+ consecutive days</a:t>
            </a:r>
          </a:p>
          <a:p>
            <a:pPr>
              <a:defRPr sz="1300">
                <a:latin typeface="Calibri"/>
              </a:defRPr>
            </a:pPr>
            <a:r>
              <a:t>• CPA exceeds target by 50%+ for 2+ weeks with sufficient spend</a:t>
            </a:r>
          </a:p>
          <a:p>
            <a:pPr>
              <a:defRPr sz="1300">
                <a:latin typeface="Calibri"/>
              </a:defRPr>
            </a:pPr>
            <a:r>
              <a:t>• Creative fatigue evident (declining engagement + rising CPMs)</a:t>
            </a:r>
          </a:p>
          <a:p>
            <a:pPr>
              <a:defRPr sz="1400">
                <a:latin typeface="Calibri"/>
              </a:defRPr>
            </a:pPr>
          </a:p>
          <a:p>
            <a:pPr>
              <a:defRPr sz="1400">
                <a:latin typeface="Calibri"/>
              </a:defRPr>
            </a:pPr>
            <a:r>
              <a:t>Refresh creative when:</a:t>
            </a:r>
          </a:p>
          <a:p>
            <a:pPr>
              <a:defRPr sz="1300">
                <a:latin typeface="Calibri"/>
              </a:defRPr>
            </a:pPr>
            <a:r>
              <a:t>• Every 4-6 weeks as standard cadence</a:t>
            </a:r>
          </a:p>
          <a:p>
            <a:pPr>
              <a:defRPr sz="1300">
                <a:latin typeface="Calibri"/>
              </a:defRPr>
            </a:pPr>
            <a:r>
              <a:t>• When frequency indicates audience saturation</a:t>
            </a:r>
          </a:p>
          <a:p>
            <a:pPr>
              <a:defRPr sz="1300">
                <a:latin typeface="Calibri"/>
              </a:defRPr>
            </a:pPr>
            <a:r>
              <a:t>• Seasonal/promotional changes require new messaging</a:t>
            </a:r>
          </a:p>
          <a:p>
            <a:pPr>
              <a:defRPr sz="1300">
                <a:latin typeface="Calibri"/>
              </a:defRPr>
            </a:pPr>
            <a:r>
              <a:t>• Performance plateau despite audience expansion</a:t>
            </a:r>
          </a:p>
          <a:p>
            <a:pPr>
              <a:defRPr sz="1400">
                <a:latin typeface="Calibri"/>
              </a:defRPr>
            </a:pPr>
          </a:p>
          <a:p>
            <a:pPr>
              <a:defRPr sz="1400">
                <a:latin typeface="Calibri"/>
              </a:defRPr>
            </a:pPr>
            <a:r>
              <a:t>Do NOT pause when:</a:t>
            </a:r>
          </a:p>
          <a:p>
            <a:pPr>
              <a:defRPr sz="1300">
                <a:latin typeface="Calibri"/>
              </a:defRPr>
            </a:pPr>
            <a:r>
              <a:t>• Campaign is still in learning phase (under 50 conversion events)</a:t>
            </a:r>
          </a:p>
          <a:p>
            <a:pPr>
              <a:defRPr sz="1300">
                <a:latin typeface="Calibri"/>
              </a:defRPr>
            </a:pPr>
            <a:r>
              <a:t>• Short-term fluctuations during known seasonal periods</a:t>
            </a:r>
          </a:p>
          <a:p>
            <a:pPr>
              <a:defRPr sz="1300">
                <a:latin typeface="Calibri"/>
              </a:defRPr>
            </a:pPr>
            <a:r>
              <a:t>• Budget changes made in last 3-5 days (allow stabilization)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1">
                <a:latin typeface="Georgia"/>
              </a:rPr>
              <a:t>Advantage+ Best Practices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wrap="square"/>
          <a:lstStyle/>
          <a:p>
            <a:pPr>
              <a:defRPr sz="1400">
                <a:latin typeface="Calibri"/>
              </a:defRPr>
            </a:pPr>
            <a:r>
              <a:t>Advantage+ Shopping Campaigns (ASC):</a:t>
            </a:r>
          </a:p>
          <a:p>
            <a:pPr>
              <a:defRPr sz="1300">
                <a:latin typeface="Calibri"/>
              </a:defRPr>
            </a:pPr>
            <a:r>
              <a:t>• Best for eComm with strong catalog and creative library</a:t>
            </a:r>
          </a:p>
          <a:p>
            <a:pPr>
              <a:defRPr sz="1300">
                <a:latin typeface="Calibri"/>
              </a:defRPr>
            </a:pPr>
            <a:r>
              <a:t>• Minimum 10 ad variations; aim for 20+</a:t>
            </a:r>
          </a:p>
          <a:p>
            <a:pPr>
              <a:defRPr sz="1300">
                <a:latin typeface="Calibri"/>
              </a:defRPr>
            </a:pPr>
            <a:r>
              <a:t>• Set "existing customer budget cap" (typically 20-30%)</a:t>
            </a:r>
          </a:p>
          <a:p>
            <a:pPr>
              <a:defRPr sz="1300">
                <a:latin typeface="Calibri"/>
              </a:defRPr>
            </a:pPr>
            <a:r>
              <a:t>• Use country-level targeting only (let Meta optimize)</a:t>
            </a:r>
          </a:p>
          <a:p>
            <a:pPr>
              <a:defRPr sz="1300">
                <a:latin typeface="Calibri"/>
              </a:defRPr>
            </a:pPr>
            <a:r>
              <a:t>• Don't layer additional audience restrictions</a:t>
            </a:r>
          </a:p>
          <a:p>
            <a:pPr>
              <a:defRPr sz="1400">
                <a:latin typeface="Calibri"/>
              </a:defRPr>
            </a:pPr>
          </a:p>
          <a:p>
            <a:pPr>
              <a:defRPr sz="1400">
                <a:latin typeface="Calibri"/>
              </a:defRPr>
            </a:pPr>
            <a:r>
              <a:t>Advantage+ Audience:</a:t>
            </a:r>
          </a:p>
          <a:p>
            <a:pPr>
              <a:defRPr sz="1300">
                <a:latin typeface="Calibri"/>
              </a:defRPr>
            </a:pPr>
            <a:r>
              <a:t>• Replaces detailed targeting for most objectives</a:t>
            </a:r>
          </a:p>
          <a:p>
            <a:pPr>
              <a:defRPr sz="1300">
                <a:latin typeface="Calibri"/>
              </a:defRPr>
            </a:pPr>
            <a:r>
              <a:t>• Your inputs are "suggestions" not hard restrictions</a:t>
            </a:r>
          </a:p>
          <a:p>
            <a:pPr>
              <a:defRPr sz="1300">
                <a:latin typeface="Calibri"/>
              </a:defRPr>
            </a:pPr>
            <a:r>
              <a:t>• First-party data (customer lists, site visitors) improves AI signals</a:t>
            </a:r>
          </a:p>
          <a:p>
            <a:pPr>
              <a:defRPr sz="1400">
                <a:latin typeface="Calibri"/>
              </a:defRPr>
            </a:pPr>
          </a:p>
          <a:p>
            <a:pPr>
              <a:defRPr sz="1400">
                <a:latin typeface="Calibri"/>
              </a:defRPr>
            </a:pPr>
            <a:r>
              <a:t>Advantage+ Placements:</a:t>
            </a:r>
          </a:p>
          <a:p>
            <a:pPr>
              <a:defRPr sz="1300">
                <a:latin typeface="Calibri"/>
              </a:defRPr>
            </a:pPr>
            <a:r>
              <a:t>• Always opt in to all placements</a:t>
            </a:r>
          </a:p>
          <a:p>
            <a:pPr>
              <a:defRPr sz="1300">
                <a:latin typeface="Calibri"/>
              </a:defRPr>
            </a:pPr>
            <a:r>
              <a:t>• Meta's AI will allocate budget to best-performing placements</a:t>
            </a:r>
          </a:p>
          <a:p>
            <a:pPr>
              <a:defRPr sz="1300">
                <a:latin typeface="Calibri"/>
              </a:defRPr>
            </a:pPr>
            <a:r>
              <a:t>• Manual placement selection only for specific testing needs</a:t>
            </a:r>
          </a:p>
          <a:p>
            <a:pPr>
              <a:defRPr sz="1400">
                <a:latin typeface="Calibri"/>
              </a:defRPr>
            </a:pPr>
          </a:p>
          <a:p>
            <a:pPr>
              <a:defRPr sz="1400">
                <a:latin typeface="Calibri"/>
              </a:defRPr>
            </a:pPr>
            <a:r>
              <a:t>Advantage+ Creative:</a:t>
            </a:r>
          </a:p>
          <a:p>
            <a:pPr>
              <a:defRPr sz="1300">
                <a:latin typeface="Calibri"/>
              </a:defRPr>
            </a:pPr>
            <a:r>
              <a:t>• Enable for all campaigns</a:t>
            </a:r>
          </a:p>
          <a:p>
            <a:pPr>
              <a:defRPr sz="1300">
                <a:latin typeface="Calibri"/>
              </a:defRPr>
            </a:pPr>
            <a:r>
              <a:t>• Handles brightness, contrast, aspect ratio, text enhancements</a:t>
            </a:r>
          </a:p>
          <a:p>
            <a:pPr>
              <a:defRPr sz="1300">
                <a:latin typeface="Calibri"/>
              </a:defRPr>
            </a:pPr>
            <a:r>
              <a:t>• Replaces legacy Dynamic Creative Testing (DCT)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1">
                <a:latin typeface="Georgia"/>
              </a:rPr>
              <a:t>Resources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wrap="square"/>
          <a:lstStyle/>
          <a:p>
            <a:pPr>
              <a:defRPr sz="1300">
                <a:latin typeface="Calibri"/>
              </a:defRPr>
            </a:pPr>
            <a:r>
              <a:t>• Meta Ad Specs Reference</a:t>
            </a:r>
          </a:p>
          <a:p>
            <a:pPr>
              <a:defRPr sz="1300">
                <a:latin typeface="Calibri"/>
              </a:defRPr>
            </a:pPr>
            <a:r>
              <a:t>• Meta Ads Library (competitor research)</a:t>
            </a:r>
          </a:p>
          <a:p>
            <a:pPr>
              <a:defRPr sz="1300">
                <a:latin typeface="Calibri"/>
              </a:defRPr>
            </a:pPr>
            <a:r>
              <a:t>• Learning Period documentation</a:t>
            </a:r>
          </a:p>
          <a:p>
            <a:pPr>
              <a:defRPr sz="1300">
                <a:latin typeface="Calibri"/>
              </a:defRPr>
            </a:pPr>
            <a:r>
              <a:t>• Diversified Creative guidance</a:t>
            </a:r>
          </a:p>
          <a:p>
            <a:pPr>
              <a:defRPr sz="1300">
                <a:latin typeface="Calibri"/>
              </a:defRPr>
            </a:pPr>
            <a:r>
              <a:t>• Catalog Best Practices</a:t>
            </a:r>
          </a:p>
          <a:p>
            <a:pPr>
              <a:defRPr sz="1300">
                <a:latin typeface="Calibri"/>
              </a:defRPr>
            </a:pPr>
            <a:r>
              <a:t>• Tiger Tracks Master Spec Sheet</a:t>
            </a:r>
          </a:p>
          <a:p>
            <a:pPr>
              <a:defRPr sz="1300">
                <a:latin typeface="Calibri"/>
              </a:defRPr>
            </a:pPr>
            <a:r>
              <a:t>• Meta Business Help Center: business.facebook.com/help</a:t>
            </a:r>
          </a:p>
          <a:p>
            <a:pPr>
              <a:defRPr sz="1300">
                <a:latin typeface="Calibri"/>
              </a:defRPr>
            </a:pPr>
            <a:r>
              <a:t>• Meta Blueprint (training): facebook.com/business/learn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1">
                <a:latin typeface="Georgia"/>
              </a:rPr>
              <a:t>Timeline &amp; Client Expectations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wrap="square"/>
          <a:lstStyle/>
          <a:p>
            <a:pPr>
              <a:defRPr sz="1400">
                <a:latin typeface="Calibri"/>
              </a:defRPr>
            </a:pPr>
            <a:r>
              <a:t>Weeks 1-2: Launch &amp; Learning</a:t>
            </a:r>
          </a:p>
          <a:p>
            <a:pPr>
              <a:defRPr sz="1300">
                <a:latin typeface="Calibri"/>
              </a:defRPr>
            </a:pPr>
            <a:r>
              <a:t>• Campaign launch, pixel/CAPI verification</a:t>
            </a:r>
          </a:p>
          <a:p>
            <a:pPr>
              <a:defRPr sz="1300">
                <a:latin typeface="Calibri"/>
              </a:defRPr>
            </a:pPr>
            <a:r>
              <a:t>• Learning phase (targeting 50 conversion events)</a:t>
            </a:r>
          </a:p>
          <a:p>
            <a:pPr>
              <a:defRPr sz="1300">
                <a:latin typeface="Calibri"/>
              </a:defRPr>
            </a:pPr>
            <a:r>
              <a:t>• Set expectations: costs will be higher, performance unstable</a:t>
            </a:r>
          </a:p>
          <a:p>
            <a:pPr>
              <a:defRPr sz="1300">
                <a:latin typeface="Calibri"/>
              </a:defRPr>
            </a:pPr>
            <a:r>
              <a:t>• NO changes during learning period</a:t>
            </a:r>
          </a:p>
          <a:p>
            <a:pPr>
              <a:defRPr sz="1400">
                <a:latin typeface="Calibri"/>
              </a:defRPr>
            </a:pPr>
          </a:p>
          <a:p>
            <a:pPr>
              <a:defRPr sz="1400">
                <a:latin typeface="Calibri"/>
              </a:defRPr>
            </a:pPr>
            <a:r>
              <a:t>Weeks 3-8: Optimization</a:t>
            </a:r>
          </a:p>
          <a:p>
            <a:pPr>
              <a:defRPr sz="1300">
                <a:latin typeface="Calibri"/>
              </a:defRPr>
            </a:pPr>
            <a:r>
              <a:t>• Creative performance analysis</a:t>
            </a:r>
          </a:p>
          <a:p>
            <a:pPr>
              <a:defRPr sz="1300">
                <a:latin typeface="Calibri"/>
              </a:defRPr>
            </a:pPr>
            <a:r>
              <a:t>• Audience refinement</a:t>
            </a:r>
          </a:p>
          <a:p>
            <a:pPr>
              <a:defRPr sz="1300">
                <a:latin typeface="Calibri"/>
              </a:defRPr>
            </a:pPr>
            <a:r>
              <a:t>• A/B testing (one variable at a time)</a:t>
            </a:r>
          </a:p>
          <a:p>
            <a:pPr>
              <a:defRPr sz="1300">
                <a:latin typeface="Calibri"/>
              </a:defRPr>
            </a:pPr>
            <a:r>
              <a:t>• Frequency monitoring</a:t>
            </a:r>
          </a:p>
          <a:p>
            <a:pPr>
              <a:defRPr sz="1300">
                <a:latin typeface="Calibri"/>
              </a:defRPr>
            </a:pPr>
            <a:r>
              <a:t>• First creative refresh</a:t>
            </a:r>
          </a:p>
          <a:p>
            <a:pPr>
              <a:defRPr sz="1400">
                <a:latin typeface="Calibri"/>
              </a:defRPr>
            </a:pPr>
          </a:p>
          <a:p>
            <a:pPr>
              <a:defRPr sz="1400">
                <a:latin typeface="Calibri"/>
              </a:defRPr>
            </a:pPr>
            <a:r>
              <a:t>Weeks 8+: Scale &amp; Mature</a:t>
            </a:r>
          </a:p>
          <a:p>
            <a:pPr>
              <a:defRPr sz="1300">
                <a:latin typeface="Calibri"/>
              </a:defRPr>
            </a:pPr>
            <a:r>
              <a:t>• Campaigns stabilized</a:t>
            </a:r>
          </a:p>
          <a:p>
            <a:pPr>
              <a:defRPr sz="1300">
                <a:latin typeface="Calibri"/>
              </a:defRPr>
            </a:pPr>
            <a:r>
              <a:t>• Expand audiences and test new creative</a:t>
            </a:r>
          </a:p>
          <a:p>
            <a:pPr>
              <a:defRPr sz="1300">
                <a:latin typeface="Calibri"/>
              </a:defRPr>
            </a:pPr>
            <a:r>
              <a:t>• Budget scaling (20% increments max)</a:t>
            </a:r>
          </a:p>
          <a:p>
            <a:pPr>
              <a:defRPr sz="1300">
                <a:latin typeface="Calibri"/>
              </a:defRPr>
            </a:pPr>
            <a:r>
              <a:t>• Full-funnel analysis and attribution review</a:t>
            </a:r>
          </a:p>
          <a:p>
            <a:pPr>
              <a:defRPr sz="1300">
                <a:latin typeface="Calibri"/>
              </a:defRPr>
            </a:pPr>
            <a:r>
              <a:t>• Quarterly strategy reviews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1">
                <a:latin typeface="Georgia"/>
              </a:rPr>
              <a:t>Launch Checklist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wrap="square"/>
          <a:lstStyle/>
          <a:p>
            <a:pPr>
              <a:defRPr sz="1400">
                <a:latin typeface="Calibri"/>
              </a:defRPr>
            </a:pPr>
            <a:r>
              <a:t>Don't launch until these pieces are completed:</a:t>
            </a:r>
          </a:p>
          <a:p>
            <a:pPr>
              <a:defRPr sz="1400">
                <a:latin typeface="Calibri"/>
              </a:defRPr>
            </a:pPr>
          </a:p>
          <a:p>
            <a:pPr>
              <a:defRPr sz="1400">
                <a:latin typeface="Calibri"/>
              </a:defRPr>
            </a:pPr>
            <a:r>
              <a:t>1. Tracking: Audit by analytics team; CAPI implementation required</a:t>
            </a:r>
          </a:p>
          <a:p>
            <a:pPr>
              <a:defRPr sz="1400">
                <a:latin typeface="Calibri"/>
              </a:defRPr>
            </a:pPr>
            <a:r>
              <a:t>2. Creative: Assets that set campaigns up for success (4:5, 1:1, 9:16)</a:t>
            </a:r>
          </a:p>
          <a:p>
            <a:pPr>
              <a:defRPr sz="1400">
                <a:latin typeface="Calibri"/>
              </a:defRPr>
            </a:pPr>
            <a:r>
              <a:t>3. Approval: Written approval on strategy and budget</a:t>
            </a:r>
          </a:p>
          <a:p>
            <a:pPr>
              <a:defRPr sz="1400">
                <a:latin typeface="Calibri"/>
              </a:defRPr>
            </a:pPr>
            <a:r>
              <a:t>4. QA: New Account Checklist completed</a:t>
            </a:r>
          </a:p>
          <a:p>
            <a:pPr>
              <a:defRPr sz="1400">
                <a:latin typeface="Calibri"/>
              </a:defRPr>
            </a:pPr>
          </a:p>
          <a:p>
            <a:pPr>
              <a:defRPr sz="1300">
                <a:latin typeface="Calibri"/>
              </a:defRPr>
            </a:pPr>
            <a:r>
              <a:t>• 2026 Update: Meta Conversions API (CAPI) is now essential for accurate tracking</a:t>
            </a:r>
          </a:p>
          <a:p>
            <a:pPr>
              <a:defRPr sz="1300">
                <a:latin typeface="Calibri"/>
              </a:defRPr>
            </a:pPr>
            <a:r>
              <a:t>• 2026 Update: Verify iOS ATT prompt strategy is in place</a:t>
            </a:r>
          </a:p>
          <a:p>
            <a:pPr>
              <a:defRPr sz="1300">
                <a:latin typeface="Calibri"/>
              </a:defRPr>
            </a:pPr>
            <a:r>
              <a:t>• 2026 Update: Ensure Meta Pixel + CAPI are running in parallel (deduplication enabled)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1">
                <a:latin typeface="Georgia"/>
              </a:rPr>
              <a:t>Full-Funnel Approach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wrap="square"/>
          <a:lstStyle/>
          <a:p>
            <a:pPr>
              <a:defRPr sz="1400">
                <a:latin typeface="Calibri"/>
              </a:defRPr>
            </a:pPr>
            <a:r>
              <a:t>Concentrate budget at bottom of funnel (conversion campaigns)</a:t>
            </a:r>
          </a:p>
          <a:p>
            <a:pPr>
              <a:defRPr sz="1400">
                <a:latin typeface="Calibri"/>
              </a:defRPr>
            </a:pPr>
            <a:r>
              <a:t>Exclude previous purchasers from all stages except Retention</a:t>
            </a:r>
          </a:p>
          <a:p>
            <a:pPr>
              <a:defRPr sz="1400">
                <a:latin typeface="Calibri"/>
              </a:defRPr>
            </a:pPr>
          </a:p>
          <a:p>
            <a:pPr>
              <a:defRPr sz="1400">
                <a:latin typeface="Calibri"/>
              </a:defRPr>
            </a:pPr>
            <a:r>
              <a:t>AWARENESS: Prospecting audience</a:t>
            </a:r>
          </a:p>
          <a:p>
            <a:pPr>
              <a:defRPr sz="1300">
                <a:latin typeface="Calibri"/>
              </a:defRPr>
            </a:pPr>
            <a:r>
              <a:t>• Reach, LP views, video views objectives</a:t>
            </a:r>
          </a:p>
          <a:p>
            <a:pPr>
              <a:defRPr sz="1300">
                <a:latin typeface="Calibri"/>
              </a:defRPr>
            </a:pPr>
            <a:r>
              <a:t>• Broad interest and LAL audiences</a:t>
            </a:r>
          </a:p>
          <a:p>
            <a:pPr>
              <a:defRPr sz="1400">
                <a:latin typeface="Calibri"/>
              </a:defRPr>
            </a:pPr>
          </a:p>
          <a:p>
            <a:pPr>
              <a:defRPr sz="1400">
                <a:latin typeface="Calibri"/>
              </a:defRPr>
            </a:pPr>
            <a:r>
              <a:t>PROSPECTING: Warming up brand-aware users</a:t>
            </a:r>
          </a:p>
          <a:p>
            <a:pPr>
              <a:defRPr sz="1300">
                <a:latin typeface="Calibri"/>
              </a:defRPr>
            </a:pPr>
            <a:r>
              <a:t>• Advantage+ and 1% LAL Converters</a:t>
            </a:r>
          </a:p>
          <a:p>
            <a:pPr>
              <a:defRPr sz="1300">
                <a:latin typeface="Calibri"/>
              </a:defRPr>
            </a:pPr>
            <a:r>
              <a:t>• If niche/small client, use Interest targeting</a:t>
            </a:r>
          </a:p>
          <a:p>
            <a:pPr>
              <a:defRPr sz="1400">
                <a:latin typeface="Calibri"/>
              </a:defRPr>
            </a:pPr>
          </a:p>
          <a:p>
            <a:pPr>
              <a:defRPr sz="1400">
                <a:latin typeface="Calibri"/>
              </a:defRPr>
            </a:pPr>
            <a:r>
              <a:t>RETARGETING: Retargeting warm users</a:t>
            </a:r>
          </a:p>
          <a:p>
            <a:pPr>
              <a:defRPr sz="1300">
                <a:latin typeface="Calibri"/>
              </a:defRPr>
            </a:pPr>
            <a:r>
              <a:t>• 30-day site visitors (longer for newer/smaller clients)</a:t>
            </a:r>
          </a:p>
          <a:p>
            <a:pPr>
              <a:defRPr sz="1300">
                <a:latin typeface="Calibri"/>
              </a:defRPr>
            </a:pPr>
            <a:r>
              <a:t>• Past converters and engagers</a:t>
            </a:r>
          </a:p>
          <a:p>
            <a:pPr>
              <a:defRPr sz="1400">
                <a:latin typeface="Calibri"/>
              </a:defRPr>
            </a:pPr>
          </a:p>
          <a:p>
            <a:pPr>
              <a:defRPr sz="1400">
                <a:latin typeface="Calibri"/>
              </a:defRPr>
            </a:pPr>
            <a:r>
              <a:t>RETENTION: Re-engaging past users</a:t>
            </a:r>
          </a:p>
          <a:p>
            <a:pPr>
              <a:defRPr sz="1300">
                <a:latin typeface="Calibri"/>
              </a:defRPr>
            </a:pPr>
            <a:r>
              <a:t>• Customer list uploads</a:t>
            </a:r>
          </a:p>
          <a:p>
            <a:pPr>
              <a:defRPr sz="1300">
                <a:latin typeface="Calibri"/>
              </a:defRPr>
            </a:pPr>
            <a:r>
              <a:t>• Dynamic product ads</a:t>
            </a:r>
          </a:p>
          <a:p>
            <a:pPr>
              <a:defRPr sz="1400">
                <a:latin typeface="Calibri"/>
              </a:defRPr>
            </a:pPr>
          </a:p>
          <a:p>
            <a:pPr>
              <a:defRPr sz="1300">
                <a:latin typeface="Calibri"/>
              </a:defRPr>
            </a:pPr>
            <a:r>
              <a:t>• 2026 Update: Meta now recommends fewer, broader campaigns over hyper-segmented funnels</a:t>
            </a:r>
          </a:p>
          <a:p>
            <a:pPr>
              <a:defRPr sz="1300">
                <a:latin typeface="Calibri"/>
              </a:defRPr>
            </a:pPr>
            <a:r>
              <a:t>• 2026 Update: Advantage+ campaigns can now handle full-funnel with audience controls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1">
                <a:latin typeface="Georgia"/>
              </a:rPr>
              <a:t>Naming Conventions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wrap="square"/>
          <a:lstStyle/>
          <a:p>
            <a:pPr>
              <a:defRPr sz="1400">
                <a:latin typeface="Calibri"/>
              </a:defRPr>
            </a:pPr>
            <a:r>
              <a:t>Check with clients before renaming</a:t>
            </a:r>
          </a:p>
          <a:p>
            <a:pPr>
              <a:defRPr sz="1400">
                <a:latin typeface="Calibri"/>
              </a:defRPr>
            </a:pPr>
            <a:r>
              <a:t>Intuitive naming, underscores and no spaces</a:t>
            </a:r>
          </a:p>
          <a:p>
            <a:pPr>
              <a:defRPr sz="1400">
                <a:latin typeface="Calibri"/>
              </a:defRPr>
            </a:pPr>
            <a:r>
              <a:t>Update UTMs if needed</a:t>
            </a:r>
          </a:p>
          <a:p>
            <a:pPr>
              <a:defRPr sz="1400">
                <a:latin typeface="Calibri"/>
              </a:defRPr>
            </a:pPr>
          </a:p>
          <a:p>
            <a:pPr>
              <a:defRPr sz="1400">
                <a:latin typeface="Calibri"/>
              </a:defRPr>
            </a:pPr>
            <a:r>
              <a:t>Campaign: TT_Objective_Funnel-Stage_Conversion-Event_Location_Flighting</a:t>
            </a:r>
          </a:p>
          <a:p>
            <a:pPr>
              <a:defRPr sz="1400">
                <a:latin typeface="Calibri"/>
              </a:defRPr>
            </a:pPr>
            <a:r>
              <a:t>Example: TT_ASC_Retargeting_Purchases_Dallas_Evergreen</a:t>
            </a:r>
          </a:p>
          <a:p>
            <a:pPr>
              <a:defRPr sz="1400">
                <a:latin typeface="Calibri"/>
              </a:defRPr>
            </a:pPr>
          </a:p>
          <a:p>
            <a:pPr>
              <a:defRPr sz="1400">
                <a:latin typeface="Calibri"/>
              </a:defRPr>
            </a:pPr>
            <a:r>
              <a:t>Ad Set: Audience_Conversion-Event</a:t>
            </a:r>
          </a:p>
          <a:p>
            <a:pPr>
              <a:defRPr sz="1400">
                <a:latin typeface="Calibri"/>
              </a:defRPr>
            </a:pPr>
            <a:r>
              <a:t>Example: Broad_Purchases</a:t>
            </a:r>
          </a:p>
          <a:p>
            <a:pPr>
              <a:defRPr sz="1400">
                <a:latin typeface="Calibri"/>
              </a:defRPr>
            </a:pPr>
          </a:p>
          <a:p>
            <a:pPr>
              <a:defRPr sz="1400">
                <a:latin typeface="Calibri"/>
              </a:defRPr>
            </a:pPr>
            <a:r>
              <a:t>Ad: CreativeType_CreativeName_Format_Page</a:t>
            </a:r>
          </a:p>
          <a:p>
            <a:pPr>
              <a:defRPr sz="1400">
                <a:latin typeface="Calibri"/>
              </a:defRPr>
            </a:pPr>
            <a:r>
              <a:t>Example: Testimonial_Heather_Video_LP</a:t>
            </a:r>
          </a:p>
          <a:p>
            <a:pPr>
              <a:defRPr sz="1400">
                <a:latin typeface="Calibri"/>
              </a:defRPr>
            </a:pPr>
          </a:p>
          <a:p>
            <a:pPr>
              <a:defRPr sz="1400">
                <a:latin typeface="Calibri"/>
              </a:defRPr>
            </a:pPr>
            <a:r>
              <a:t>*Flighting &amp; Location are optional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1">
                <a:latin typeface="Georgia"/>
              </a:rPr>
              <a:t>General Best Practices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wrap="square"/>
          <a:lstStyle/>
          <a:p>
            <a:pPr>
              <a:defRPr sz="1300">
                <a:latin typeface="Calibri"/>
              </a:defRPr>
            </a:pPr>
            <a:r>
              <a:t>• Opt in to ALL placements (Advantage+ Placements)</a:t>
            </a:r>
          </a:p>
          <a:p>
            <a:pPr>
              <a:defRPr sz="1300">
                <a:latin typeface="Calibri"/>
              </a:defRPr>
            </a:pPr>
            <a:r>
              <a:t>• 4-6 ads per ad set (don't split budget too thin)</a:t>
            </a:r>
          </a:p>
          <a:p>
            <a:pPr>
              <a:defRPr sz="1300">
                <a:latin typeface="Calibri"/>
              </a:defRPr>
            </a:pPr>
            <a:r>
              <a:t>• 10+ ads for Advantage+ Shopping campaigns</a:t>
            </a:r>
          </a:p>
          <a:p>
            <a:pPr>
              <a:defRPr sz="1300">
                <a:latin typeface="Calibri"/>
              </a:defRPr>
            </a:pPr>
            <a:r>
              <a:t>• 4-6 week creative review and refresh cycle (dependent on budget/frequency)</a:t>
            </a:r>
          </a:p>
          <a:p>
            <a:pPr>
              <a:defRPr sz="1300">
                <a:latin typeface="Calibri"/>
              </a:defRPr>
            </a:pPr>
            <a:r>
              <a:t>• Implement CAPI for more accurate measurement</a:t>
            </a:r>
          </a:p>
          <a:p>
            <a:pPr>
              <a:defRPr sz="1300">
                <a:latin typeface="Calibri"/>
              </a:defRPr>
            </a:pPr>
            <a:r>
              <a:t>• Don't make calls too early! Ensure enough data supports recommendations</a:t>
            </a:r>
          </a:p>
          <a:p>
            <a:pPr>
              <a:defRPr sz="1400">
                <a:latin typeface="Calibri"/>
              </a:defRPr>
            </a:pPr>
          </a:p>
          <a:p>
            <a:pPr>
              <a:defRPr sz="1300">
                <a:latin typeface="Calibri"/>
              </a:defRPr>
            </a:pPr>
            <a:r>
              <a:t>• 2026 Update: Advantage+ campaigns are now Meta's primary recommendation</a:t>
            </a:r>
          </a:p>
          <a:p>
            <a:pPr lvl="1">
              <a:defRPr sz="1200">
                <a:latin typeface="Calibri"/>
              </a:defRPr>
            </a:pPr>
            <a:r>
              <a:t>  - Advantage+ Shopping: Best for eComm with 10+ ad variations</a:t>
            </a:r>
          </a:p>
          <a:p>
            <a:pPr lvl="1">
              <a:defRPr sz="1200">
                <a:latin typeface="Calibri"/>
              </a:defRPr>
            </a:pPr>
            <a:r>
              <a:t>  - Advantage+ App: Standard for app install campaigns</a:t>
            </a:r>
          </a:p>
          <a:p>
            <a:pPr>
              <a:defRPr sz="1300">
                <a:latin typeface="Calibri"/>
              </a:defRPr>
            </a:pPr>
            <a:r>
              <a:t>• 2026 Update: Campaign Budget Optimization (CBO) now standard; ad set budgets deprecated for most objectives</a:t>
            </a:r>
          </a:p>
          <a:p>
            <a:pPr>
              <a:defRPr sz="1300">
                <a:latin typeface="Calibri"/>
              </a:defRPr>
            </a:pPr>
            <a:r>
              <a:t>• 2026 Update: Engaged-view attribution window now available (video-specific)</a:t>
            </a:r>
          </a:p>
          <a:p>
            <a:pPr>
              <a:defRPr sz="1300">
                <a:latin typeface="Calibri"/>
              </a:defRPr>
            </a:pPr>
            <a:r>
              <a:t>• 2026 Update: AI-powered creative tools in Ads Manager for text variations and image generation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1">
                <a:latin typeface="Georgia"/>
              </a:rPr>
              <a:t>Bidding Strategy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wrap="square"/>
          <a:lstStyle/>
          <a:p>
            <a:pPr>
              <a:defRPr sz="1400">
                <a:latin typeface="Calibri"/>
              </a:defRPr>
            </a:pPr>
            <a:r>
              <a:t>Default: Maximize Number of Conversions (Lowest Cost)</a:t>
            </a:r>
          </a:p>
          <a:p>
            <a:pPr>
              <a:defRPr sz="1400">
                <a:latin typeface="Calibri"/>
              </a:defRPr>
            </a:pPr>
          </a:p>
          <a:p>
            <a:pPr>
              <a:defRPr sz="1400">
                <a:latin typeface="Calibri"/>
              </a:defRPr>
            </a:pPr>
            <a:r>
              <a:t>Target CPA:</a:t>
            </a:r>
          </a:p>
          <a:p>
            <a:pPr>
              <a:defRPr sz="1300">
                <a:latin typeface="Calibri"/>
              </a:defRPr>
            </a:pPr>
            <a:r>
              <a:t>• Use when specific CPA targets are critical</a:t>
            </a:r>
          </a:p>
          <a:p>
            <a:pPr>
              <a:defRPr sz="1300">
                <a:latin typeface="Calibri"/>
              </a:defRPr>
            </a:pPr>
            <a:r>
              <a:t>• Limiting but helpful for dramatic seasonality or cultural spikes</a:t>
            </a:r>
          </a:p>
          <a:p>
            <a:pPr>
              <a:defRPr sz="1300">
                <a:latin typeface="Calibri"/>
              </a:defRPr>
            </a:pPr>
            <a:r>
              <a:t>• Best with 50+ weekly conversions per ad set</a:t>
            </a:r>
          </a:p>
          <a:p>
            <a:pPr>
              <a:defRPr sz="1400">
                <a:latin typeface="Calibri"/>
              </a:defRPr>
            </a:pPr>
          </a:p>
          <a:p>
            <a:pPr>
              <a:defRPr sz="1400">
                <a:latin typeface="Calibri"/>
              </a:defRPr>
            </a:pPr>
            <a:r>
              <a:t>Target ROAS:</a:t>
            </a:r>
          </a:p>
          <a:p>
            <a:pPr>
              <a:defRPr sz="1300">
                <a:latin typeface="Calibri"/>
              </a:defRPr>
            </a:pPr>
            <a:r>
              <a:t>• NOT recommended as primary strategy</a:t>
            </a:r>
          </a:p>
          <a:p>
            <a:pPr>
              <a:defRPr sz="1300">
                <a:latin typeface="Calibri"/>
              </a:defRPr>
            </a:pPr>
            <a:r>
              <a:t>• Meta conversions are modeled, so data is not 1:1</a:t>
            </a:r>
          </a:p>
          <a:p>
            <a:pPr>
              <a:defRPr sz="1300">
                <a:latin typeface="Calibri"/>
              </a:defRPr>
            </a:pPr>
            <a:r>
              <a:t>• Consider only for mature eComm accounts with clean tracking</a:t>
            </a:r>
          </a:p>
          <a:p>
            <a:pPr>
              <a:defRPr sz="1400">
                <a:latin typeface="Calibri"/>
              </a:defRPr>
            </a:pPr>
          </a:p>
          <a:p>
            <a:pPr>
              <a:defRPr sz="1300">
                <a:latin typeface="Calibri"/>
              </a:defRPr>
            </a:pPr>
            <a:r>
              <a:t>• 2026 Update: Cost Cap bid strategy now more reliable with larger data pools</a:t>
            </a:r>
          </a:p>
          <a:p>
            <a:pPr>
              <a:defRPr sz="1300">
                <a:latin typeface="Calibri"/>
              </a:defRPr>
            </a:pPr>
            <a:r>
              <a:t>• 2026 Update: Minimum ROAS bidding available for catalog campaigns</a:t>
            </a:r>
          </a:p>
          <a:p>
            <a:pPr>
              <a:defRPr sz="1300">
                <a:latin typeface="Calibri"/>
              </a:defRPr>
            </a:pPr>
            <a:r>
              <a:t>• 2026 Update: Bid multipliers for Advantage+ Shopping now allow more budget control</a:t>
            </a:r>
          </a:p>
          <a:p>
            <a:pPr>
              <a:defRPr sz="1300">
                <a:latin typeface="Calibri"/>
              </a:defRPr>
            </a:pPr>
            <a:r>
              <a:t>• 2026 Update: Performance 5 framework (simplified setup, creative diversification, data integration, quality validation, results analysis)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1">
                <a:latin typeface="Georgia"/>
              </a:rPr>
              <a:t>Audience Targeting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wrap="square"/>
          <a:lstStyle/>
          <a:p>
            <a:pPr>
              <a:defRPr sz="1400">
                <a:latin typeface="Calibri"/>
              </a:defRPr>
            </a:pPr>
            <a:r>
              <a:t>AWARENESS:</a:t>
            </a:r>
          </a:p>
          <a:p>
            <a:pPr>
              <a:defRPr sz="1300">
                <a:latin typeface="Calibri"/>
              </a:defRPr>
            </a:pPr>
            <a:r>
              <a:t>• Interest targeting and 5% LAL Converters</a:t>
            </a:r>
          </a:p>
          <a:p>
            <a:pPr>
              <a:defRPr sz="1300">
                <a:latin typeface="Calibri"/>
              </a:defRPr>
            </a:pPr>
            <a:r>
              <a:t>• Broad targeting only with significant data and budget (300+ conversions/month)</a:t>
            </a:r>
          </a:p>
          <a:p>
            <a:pPr>
              <a:defRPr sz="1400">
                <a:latin typeface="Calibri"/>
              </a:defRPr>
            </a:pPr>
          </a:p>
          <a:p>
            <a:pPr>
              <a:defRPr sz="1400">
                <a:latin typeface="Calibri"/>
              </a:defRPr>
            </a:pPr>
            <a:r>
              <a:t>PROSPECTING:</a:t>
            </a:r>
          </a:p>
          <a:p>
            <a:pPr>
              <a:defRPr sz="1300">
                <a:latin typeface="Calibri"/>
              </a:defRPr>
            </a:pPr>
            <a:r>
              <a:t>• Advantage+ and 1% LAL Converters</a:t>
            </a:r>
          </a:p>
          <a:p>
            <a:pPr>
              <a:defRPr sz="1300">
                <a:latin typeface="Calibri"/>
              </a:defRPr>
            </a:pPr>
            <a:r>
              <a:t>• Interest targeting if niche/small client</a:t>
            </a:r>
          </a:p>
          <a:p>
            <a:pPr>
              <a:defRPr sz="1300">
                <a:latin typeface="Calibri"/>
              </a:defRPr>
            </a:pPr>
            <a:r>
              <a:t>• Exclude audiences to create distinct funnel layers</a:t>
            </a:r>
          </a:p>
          <a:p>
            <a:pPr>
              <a:defRPr sz="1400">
                <a:latin typeface="Calibri"/>
              </a:defRPr>
            </a:pPr>
          </a:p>
          <a:p>
            <a:pPr>
              <a:defRPr sz="1400">
                <a:latin typeface="Calibri"/>
              </a:defRPr>
            </a:pPr>
            <a:r>
              <a:t>RETARGETING:</a:t>
            </a:r>
          </a:p>
          <a:p>
            <a:pPr>
              <a:defRPr sz="1300">
                <a:latin typeface="Calibri"/>
              </a:defRPr>
            </a:pPr>
            <a:r>
              <a:t>• 30-day site visitors (longer for newer/smaller clients)</a:t>
            </a:r>
          </a:p>
          <a:p>
            <a:pPr>
              <a:defRPr sz="1300">
                <a:latin typeface="Calibri"/>
              </a:defRPr>
            </a:pPr>
            <a:r>
              <a:t>• Content engagers and video viewers</a:t>
            </a:r>
          </a:p>
          <a:p>
            <a:pPr>
              <a:defRPr sz="1400">
                <a:latin typeface="Calibri"/>
              </a:defRPr>
            </a:pPr>
          </a:p>
          <a:p>
            <a:pPr>
              <a:defRPr sz="1400">
                <a:latin typeface="Calibri"/>
              </a:defRPr>
            </a:pPr>
            <a:r>
              <a:t>RETENTION:</a:t>
            </a:r>
          </a:p>
          <a:p>
            <a:pPr>
              <a:defRPr sz="1300">
                <a:latin typeface="Calibri"/>
              </a:defRPr>
            </a:pPr>
            <a:r>
              <a:t>• Past converters and customer lists</a:t>
            </a:r>
          </a:p>
          <a:p>
            <a:pPr>
              <a:defRPr sz="1400">
                <a:latin typeface="Calibri"/>
              </a:defRPr>
            </a:pPr>
          </a:p>
          <a:p>
            <a:pPr>
              <a:defRPr sz="1300">
                <a:latin typeface="Calibri"/>
              </a:defRPr>
            </a:pPr>
            <a:r>
              <a:t>• 2026 Update: Advantage+ Audience replaces traditional detailed targeting</a:t>
            </a:r>
          </a:p>
          <a:p>
            <a:pPr lvl="1">
              <a:defRPr sz="1200">
                <a:latin typeface="Calibri"/>
              </a:defRPr>
            </a:pPr>
            <a:r>
              <a:t>  - Meta's AI finds best users; your inputs are "suggestions" not restrictions</a:t>
            </a:r>
          </a:p>
          <a:p>
            <a:pPr>
              <a:defRPr sz="1300">
                <a:latin typeface="Calibri"/>
              </a:defRPr>
            </a:pPr>
            <a:r>
              <a:t>• 2026 Update: Advantage Lookalike is now default (auto-expands when beneficial)</a:t>
            </a:r>
          </a:p>
          <a:p>
            <a:pPr>
              <a:defRPr sz="1300">
                <a:latin typeface="Calibri"/>
              </a:defRPr>
            </a:pPr>
            <a:r>
              <a:t>• 2026 Update: First-party data (CAPI + customer lists) is the #1 targeting signal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1">
                <a:latin typeface="Georgia"/>
              </a:rPr>
              <a:t>Creative Best Practices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wrap="square"/>
          <a:lstStyle/>
          <a:p>
            <a:pPr>
              <a:defRPr sz="1300">
                <a:latin typeface="Calibri"/>
              </a:defRPr>
            </a:pPr>
            <a:r>
              <a:t>• Matching assets in 4:5, 1:1, and 9:16 ratios for all placements</a:t>
            </a:r>
          </a:p>
          <a:p>
            <a:pPr>
              <a:defRPr sz="1300">
                <a:latin typeface="Calibri"/>
              </a:defRPr>
            </a:pPr>
            <a:r>
              <a:t>• Do NOT add faux-CTA buttons to ads</a:t>
            </a:r>
          </a:p>
          <a:p>
            <a:pPr>
              <a:defRPr sz="1300">
                <a:latin typeface="Calibri"/>
              </a:defRPr>
            </a:pPr>
            <a:r>
              <a:t>• Variety of ad formats and messaging</a:t>
            </a:r>
          </a:p>
          <a:p>
            <a:pPr>
              <a:defRPr sz="1300">
                <a:latin typeface="Calibri"/>
              </a:defRPr>
            </a:pPr>
            <a:r>
              <a:t>• 9:16 placements: add text overlays (copy doesn't pull through)</a:t>
            </a:r>
          </a:p>
          <a:p>
            <a:pPr>
              <a:defRPr sz="1300">
                <a:latin typeface="Calibri"/>
              </a:defRPr>
            </a:pPr>
            <a:r>
              <a:t>• Use DPA/Catalog in retargeting</a:t>
            </a:r>
          </a:p>
          <a:p>
            <a:pPr>
              <a:defRPr sz="1300">
                <a:latin typeface="Calibri"/>
              </a:defRPr>
            </a:pPr>
            <a:r>
              <a:t>• Clear promotion, offer, or benefit</a:t>
            </a:r>
          </a:p>
          <a:p>
            <a:pPr>
              <a:defRPr sz="1300">
                <a:latin typeface="Calibri"/>
              </a:defRPr>
            </a:pPr>
            <a:r>
              <a:t>• 2-4 different creative types per ad set</a:t>
            </a:r>
          </a:p>
          <a:p>
            <a:pPr>
              <a:defRPr sz="1300">
                <a:latin typeface="Calibri"/>
              </a:defRPr>
            </a:pPr>
            <a:r>
              <a:t>• Videos under 15 seconds, optimized for sound-off</a:t>
            </a:r>
          </a:p>
          <a:p>
            <a:pPr>
              <a:defRPr sz="1300">
                <a:latin typeface="Calibri"/>
              </a:defRPr>
            </a:pPr>
            <a:r>
              <a:t>• Ad copy: not too long, no hashtags or links</a:t>
            </a:r>
          </a:p>
          <a:p>
            <a:pPr>
              <a:defRPr sz="1300">
                <a:latin typeface="Calibri"/>
              </a:defRPr>
            </a:pPr>
            <a:r>
              <a:t>• Text under 25% of image area</a:t>
            </a:r>
          </a:p>
          <a:p>
            <a:pPr>
              <a:defRPr sz="1400">
                <a:latin typeface="Calibri"/>
              </a:defRPr>
            </a:pPr>
          </a:p>
          <a:p>
            <a:pPr>
              <a:defRPr sz="1300">
                <a:latin typeface="Calibri"/>
              </a:defRPr>
            </a:pPr>
            <a:r>
              <a:t>• 2026 Update: UGC-style and creator content outperforms polished brand creative 2-3x</a:t>
            </a:r>
          </a:p>
          <a:p>
            <a:pPr>
              <a:defRPr sz="1300">
                <a:latin typeface="Calibri"/>
              </a:defRPr>
            </a:pPr>
            <a:r>
              <a:t>• 2026 Update: Reels-first creative strategy (vertical video is the primary format)</a:t>
            </a:r>
          </a:p>
          <a:p>
            <a:pPr>
              <a:defRPr sz="1300">
                <a:latin typeface="Calibri"/>
              </a:defRPr>
            </a:pPr>
            <a:r>
              <a:t>• 2026 Update: AI creative tools can generate text overlays and crop images automatically</a:t>
            </a:r>
          </a:p>
          <a:p>
            <a:pPr>
              <a:defRPr sz="1300">
                <a:latin typeface="Calibri"/>
              </a:defRPr>
            </a:pPr>
            <a:r>
              <a:t>• 2026 Update: Advantage+ Creative now handles dynamic creative optimization; DC deprecated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1">
                <a:latin typeface="Georgia"/>
              </a:rPr>
              <a:t>Ad Specs (March 2026)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wrap="square"/>
          <a:lstStyle/>
          <a:p>
            <a:pPr>
              <a:defRPr sz="1400">
                <a:latin typeface="Calibri"/>
              </a:defRPr>
            </a:pPr>
            <a:r>
              <a:t>Image Ads:</a:t>
            </a:r>
          </a:p>
          <a:p>
            <a:pPr>
              <a:defRPr sz="1300">
                <a:latin typeface="Calibri"/>
              </a:defRPr>
            </a:pPr>
            <a:r>
              <a:t>• Recommended: 1,080 x 1,080 (1:1) and 1,080 x 1,920 (9:16)</a:t>
            </a:r>
          </a:p>
          <a:p>
            <a:pPr>
              <a:defRPr sz="1300">
                <a:latin typeface="Calibri"/>
              </a:defRPr>
            </a:pPr>
            <a:r>
              <a:t>• Keep top/bottom 15% clear of text in 9:16</a:t>
            </a:r>
          </a:p>
          <a:p>
            <a:pPr>
              <a:defRPr sz="1300">
                <a:latin typeface="Calibri"/>
              </a:defRPr>
            </a:pPr>
            <a:r>
              <a:t>• File type: JPG or PNG | Max: 30MB | Min: 600 x 600</a:t>
            </a:r>
          </a:p>
          <a:p>
            <a:pPr>
              <a:defRPr sz="1400">
                <a:latin typeface="Calibri"/>
              </a:defRPr>
            </a:pPr>
          </a:p>
          <a:p>
            <a:pPr>
              <a:defRPr sz="1400">
                <a:latin typeface="Calibri"/>
              </a:defRPr>
            </a:pPr>
            <a:r>
              <a:t>Video Ads:</a:t>
            </a:r>
          </a:p>
          <a:p>
            <a:pPr>
              <a:defRPr sz="1300">
                <a:latin typeface="Calibri"/>
              </a:defRPr>
            </a:pPr>
            <a:r>
              <a:t>• Recommended: 1,080 x 1,080 (1:1) and 1,080 x 1,920 (9:16)</a:t>
            </a:r>
          </a:p>
          <a:p>
            <a:pPr>
              <a:defRPr sz="1300">
                <a:latin typeface="Calibri"/>
              </a:defRPr>
            </a:pPr>
            <a:r>
              <a:t>• File type: MP4, MOV, GIF | Max length: 15s recommended | Max: 4GB</a:t>
            </a:r>
          </a:p>
          <a:p>
            <a:pPr>
              <a:defRPr sz="1400">
                <a:latin typeface="Calibri"/>
              </a:defRPr>
            </a:pPr>
          </a:p>
          <a:p>
            <a:pPr>
              <a:defRPr sz="1400">
                <a:latin typeface="Calibri"/>
              </a:defRPr>
            </a:pPr>
            <a:r>
              <a:t>Ad Copy Limits:</a:t>
            </a:r>
          </a:p>
          <a:p>
            <a:pPr>
              <a:defRPr sz="1300">
                <a:latin typeface="Calibri"/>
              </a:defRPr>
            </a:pPr>
            <a:r>
              <a:t>• Body text: 125 characters (include on 9:16 overlay)</a:t>
            </a:r>
          </a:p>
          <a:p>
            <a:pPr>
              <a:defRPr sz="1300">
                <a:latin typeface="Calibri"/>
              </a:defRPr>
            </a:pPr>
            <a:r>
              <a:t>• Headline: 25 characters</a:t>
            </a:r>
          </a:p>
          <a:p>
            <a:pPr>
              <a:defRPr sz="1300">
                <a:latin typeface="Calibri"/>
              </a:defRPr>
            </a:pPr>
            <a:r>
              <a:t>• Link description: 30 characters</a:t>
            </a:r>
          </a:p>
          <a:p>
            <a:pPr>
              <a:defRPr sz="1400">
                <a:latin typeface="Calibri"/>
              </a:defRPr>
            </a:pPr>
          </a:p>
          <a:p>
            <a:pPr>
              <a:defRPr sz="1300">
                <a:latin typeface="Calibri"/>
              </a:defRPr>
            </a:pPr>
            <a:r>
              <a:t>• 2026 Update: 9:16 vertical video is now the highest-performing format</a:t>
            </a:r>
          </a:p>
          <a:p>
            <a:pPr>
              <a:defRPr sz="1300">
                <a:latin typeface="Calibri"/>
              </a:defRPr>
            </a:pPr>
            <a:r>
              <a:t>• 2026 Update: Carousel ads support up to 20 cards (was 10)</a:t>
            </a:r>
          </a:p>
          <a:p>
            <a:pPr>
              <a:defRPr sz="1300">
                <a:latin typeface="Calibri"/>
              </a:defRPr>
            </a:pPr>
            <a:r>
              <a:t>• 2026 Update: Advantage+ Creative automatically generates aspect ratio variations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2026 Brand Guidelines">
  <a:themeElements>
    <a:clrScheme name="Simple Light">
      <a:dk1>
        <a:srgbClr val="F4F1EB"/>
      </a:dk1>
      <a:lt1>
        <a:srgbClr val="0A1119"/>
      </a:lt1>
      <a:dk2>
        <a:srgbClr val="0A1119"/>
      </a:dk2>
      <a:lt2>
        <a:srgbClr val="FFFFFF"/>
      </a:lt2>
      <a:accent1>
        <a:srgbClr val="229FA1"/>
      </a:accent1>
      <a:accent2>
        <a:srgbClr val="1A7477"/>
      </a:accent2>
      <a:accent3>
        <a:srgbClr val="1F807E"/>
      </a:accent3>
      <a:accent4>
        <a:srgbClr val="9E9E9E"/>
      </a:accent4>
      <a:accent5>
        <a:srgbClr val="1B2126"/>
      </a:accent5>
      <a:accent6>
        <a:srgbClr val="FFFFFF"/>
      </a:accent6>
      <a:hlink>
        <a:srgbClr val="229FA1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